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194959-67CD-D48A-1677-7DF9AA934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5DCBC3-CB32-38EE-EA6B-3D2199DD0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55C548-EC4E-1D9A-B6E8-AEC4C5C46D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FB08D5-9BCE-30A3-531F-3A92475122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93A0CE-6597-D2EA-2E0E-9871F3BA1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409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43ADB4-3618-82CB-34D7-7205D48CEE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7EA96A3-CB34-8D7C-465C-E01B29D5AB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195AB4-56DE-5DD1-A680-048FB91A26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CBA145-9A3A-8AF3-4854-0683A577E8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DE5FE-869C-8B99-5D69-7ED06B68A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97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F69A414-C0D9-A5F0-AB57-82833524928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ABEF67-4481-C344-D959-4205F91AD0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FFAAF9-011C-B235-BD0D-88152243C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1FECC-80A4-1290-34D0-D00BE6562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00E463-FE7F-6514-33FD-CA6F351F0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627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9A177-257C-2BDC-BD13-EEF79B2FC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24C876-C27C-4E16-3B22-25ADE2BE7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02759-DCD1-A325-95C8-D89FD4980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81CFDC-B387-32E6-499A-6DDF955E1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03E77A-B773-903C-9B65-792131BF1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449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36C147-DDD4-D5DE-E6B6-2D0BE35520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120AF-84B7-5CD3-ACA5-BC76EB2705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76A314-BB73-F940-E481-30FC998BE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B1EEA1-B0F8-346D-93D8-35244B627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F8C4A-A8FA-75A8-F6C0-0B4C82849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8111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4FF65C-1513-4985-DC6A-109DEC96F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778F1-D9C2-FA80-D70B-BC2480F5A7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66D059-FD0A-2954-ACC9-CBF6BD685B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EC2C-5396-F385-A069-0CBF537BD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E7558-08F0-DDD4-AEC6-84829CC8B0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E69E1B-EE57-D8DD-99F5-B9A052BD4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527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887902-0294-28F7-0A76-172B4215C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4F082B-6563-6143-3B12-1E14596E80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A727A0-BDF1-DB3A-6C6C-362EE173A9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30441B4-2D4B-0EDB-2422-C54991E449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D07BC9-B6FE-6ED0-939B-ACD644532C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60F49B-BFCE-429C-4916-D01E07F190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A323351-CFED-0734-2680-15B262B0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514B8D-8A58-1149-DADE-9D38B9DCC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558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00CB93-F604-FAD9-6255-0DAD7F1921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2CBEF8F-5B1E-1767-C1D0-DBDA926E87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6CE279-1E6C-C660-A15C-CB27A4394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9833B-190C-FF50-EF9F-6563F0EC8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8129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CE756-5589-0A16-74B1-FC59BA838D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E51FD96-63D6-14E5-83B3-826D3B0D2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D831D4-FF2A-5478-8249-2569A4541F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51381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C92E9-45D7-5351-1BB7-C33CAD92B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277C28-1ADC-7490-6F6F-39695FBDA0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516900-F3AF-60D4-EBC8-B9E6F47121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A1E21B-2A39-C1CD-7924-D2C0569EB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6441FF-F46B-D8DC-5CD8-663EF01D9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69C286-5108-F6DB-9AE2-DBD9914F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19223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0D792-9716-50D7-E276-6F5F8B7AB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C81321-9CC7-C686-24ED-495CC24931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9B9C58-C022-ED2D-B349-88A4A915A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EC983-E9C9-4DC8-136C-0EBCEC0FE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01DF6E-766C-4EF9-4BB4-19F376341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4A736A3-EC04-D6CB-2EF8-386D104D3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113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5F48598-05AD-2701-28CB-3D484E8E1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33F6C-023F-684D-1FF0-169243754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0DC6BD-B647-7C2F-B038-23E47650B4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E5CD0-99A2-4C44-9B44-7574C186B231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607A0-C0BD-D38C-F92C-9A26BF765E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268F1-C8C2-A381-9C42-8BD8336B70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7F3F3-4B89-4631-B68E-5BAF953D05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55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CD5D0-B947-75D3-13DC-E9EF40ED6C3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2026Fall Assembly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051FAD-10E9-BB44-BDF3-B78AC038E1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October 16 -17, 2026</a:t>
            </a:r>
          </a:p>
        </p:txBody>
      </p:sp>
    </p:spTree>
    <p:extLst>
      <p:ext uri="{BB962C8B-B14F-4D97-AF65-F5344CB8AC3E}">
        <p14:creationId xmlns:p14="http://schemas.microsoft.com/office/powerpoint/2010/main" val="2320349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A5444F-0D53-68E4-7D11-32646C0CC58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Double Tree Inn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778463-5194-1FBB-1507-634A79D8B7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3157350"/>
          </a:xfrm>
        </p:spPr>
        <p:txBody>
          <a:bodyPr>
            <a:normAutofit/>
          </a:bodyPr>
          <a:lstStyle/>
          <a:p>
            <a:r>
              <a:rPr lang="en-US" dirty="0"/>
              <a:t>600 Metro Place South</a:t>
            </a:r>
          </a:p>
          <a:p>
            <a:r>
              <a:rPr lang="en-US" dirty="0"/>
              <a:t>Dublin, Ohio 43017</a:t>
            </a:r>
          </a:p>
          <a:p>
            <a:endParaRPr lang="en-US" dirty="0"/>
          </a:p>
          <a:p>
            <a:r>
              <a:rPr lang="en-US" dirty="0"/>
              <a:t>Room Rates:</a:t>
            </a:r>
          </a:p>
          <a:p>
            <a:r>
              <a:rPr lang="en-US" dirty="0"/>
              <a:t>Queen $139        King $129</a:t>
            </a:r>
          </a:p>
          <a:p>
            <a:r>
              <a:rPr lang="en-US" dirty="0"/>
              <a:t>For Reservations Call the hotel at 614-956-3400  Room code is </a:t>
            </a:r>
            <a:r>
              <a:rPr lang="en-US" b="1" dirty="0"/>
              <a:t>AFG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6419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80437-3FEC-79AC-9773-59A4861149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Dinner selections are:</a:t>
            </a:r>
            <a:br>
              <a:rPr lang="en-US" dirty="0"/>
            </a:br>
            <a:r>
              <a:rPr lang="en-US" dirty="0"/>
              <a:t>Chicken, Salmon, or Cauliflower</a:t>
            </a:r>
            <a:br>
              <a:rPr lang="en-US" dirty="0"/>
            </a:br>
            <a:r>
              <a:rPr lang="en-US" dirty="0"/>
              <a:t>Price is $45.00 per reservation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E2C3641-CFDE-BE2F-456B-7E4034C567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lang="en-US" dirty="0"/>
              <a:t>Send Reservations to:</a:t>
            </a:r>
          </a:p>
          <a:p>
            <a:r>
              <a:rPr lang="en-US" sz="3000" dirty="0"/>
              <a:t>AFG of Central Ohio</a:t>
            </a:r>
          </a:p>
          <a:p>
            <a:r>
              <a:rPr lang="en-US" sz="3000" dirty="0"/>
              <a:t>500 W. Wilson Bridge Road</a:t>
            </a:r>
          </a:p>
          <a:p>
            <a:r>
              <a:rPr lang="en-US" sz="3000" dirty="0"/>
              <a:t>Suite 035</a:t>
            </a:r>
          </a:p>
          <a:p>
            <a:r>
              <a:rPr lang="en-US" sz="3000" dirty="0"/>
              <a:t>Worthington, Ohio 43085</a:t>
            </a:r>
          </a:p>
          <a:p>
            <a:endParaRPr lang="en-US" sz="3000" dirty="0"/>
          </a:p>
          <a:p>
            <a:r>
              <a:rPr lang="en-US" sz="3000" b="1" dirty="0"/>
              <a:t>Received no later than September 15</a:t>
            </a:r>
          </a:p>
        </p:txBody>
      </p:sp>
    </p:spTree>
    <p:extLst>
      <p:ext uri="{BB962C8B-B14F-4D97-AF65-F5344CB8AC3E}">
        <p14:creationId xmlns:p14="http://schemas.microsoft.com/office/powerpoint/2010/main" val="3135799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78879-8E52-28B3-8A5D-7FAFF0801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2949388"/>
            <a:ext cx="10515600" cy="1613087"/>
          </a:xfrm>
        </p:spPr>
        <p:txBody>
          <a:bodyPr/>
          <a:lstStyle/>
          <a:p>
            <a:pPr algn="ctr"/>
            <a:r>
              <a:rPr lang="en-US" dirty="0"/>
              <a:t>If you have </a:t>
            </a:r>
            <a:r>
              <a:rPr lang="en-US" dirty="0">
                <a:solidFill>
                  <a:schemeClr val="accent1"/>
                </a:solidFill>
              </a:rPr>
              <a:t>??????’s</a:t>
            </a:r>
            <a:r>
              <a:rPr lang="en-US" dirty="0"/>
              <a:t>, Contact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B0972-BF62-552E-4546-A3AAF18877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dirty="0"/>
              <a:t>Sandy at  :      </a:t>
            </a:r>
            <a:r>
              <a:rPr lang="en-US" dirty="0">
                <a:solidFill>
                  <a:schemeClr val="accent1"/>
                </a:solidFill>
              </a:rPr>
              <a:t>sandyf44ohafg@yahoo.com</a:t>
            </a:r>
          </a:p>
        </p:txBody>
      </p:sp>
    </p:spTree>
    <p:extLst>
      <p:ext uri="{BB962C8B-B14F-4D97-AF65-F5344CB8AC3E}">
        <p14:creationId xmlns:p14="http://schemas.microsoft.com/office/powerpoint/2010/main" val="3000443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98</Words>
  <Application>Microsoft Office PowerPoint</Application>
  <PresentationFormat>Widescreen</PresentationFormat>
  <Paragraphs>19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2026Fall Assembly</vt:lpstr>
      <vt:lpstr>Double Tree Inn</vt:lpstr>
      <vt:lpstr>Dinner selections are: Chicken, Salmon, or Cauliflower Price is $45.00 per reservation</vt:lpstr>
      <vt:lpstr>If you have ??????’s, Contact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Stephen Flenner</dc:creator>
  <cp:lastModifiedBy>Stephen Flenner</cp:lastModifiedBy>
  <cp:revision>2</cp:revision>
  <cp:lastPrinted>2026-08-15T14:20:06Z</cp:lastPrinted>
  <dcterms:created xsi:type="dcterms:W3CDTF">2026-08-15T14:11:20Z</dcterms:created>
  <dcterms:modified xsi:type="dcterms:W3CDTF">2026-08-15T14:21:39Z</dcterms:modified>
</cp:coreProperties>
</file>