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image1.jpeg" ContentType="image/jpeg"/>
  <Override PartName="/ppt/notesSlides/notesSlide3.xml" ContentType="application/vnd.openxmlformats-officedocument.presentationml.notesSlide+xml"/>
  <Override PartName="/ppt/media/image2.jpeg" ContentType="image/jpeg"/>
  <Override PartName="/ppt/notesSlides/notesSlide4.xml" ContentType="application/vnd.openxmlformats-officedocument.presentationml.notesSlide+xml"/>
  <Override PartName="/ppt/media/image3.jpeg" ContentType="image/jpeg"/>
  <Override PartName="/ppt/notesSlides/notesSlide5.xml" ContentType="application/vnd.openxmlformats-officedocument.presentationml.notesSlide+xml"/>
  <Override PartName="/ppt/media/image4.jpeg" ContentType="image/jpeg"/>
  <Override PartName="/ppt/notesSlides/notesSlide6.xml" ContentType="application/vnd.openxmlformats-officedocument.presentationml.notesSlide+xml"/>
  <Override PartName="/ppt/media/image5.jpeg" ContentType="image/jpeg"/>
  <Override PartName="/ppt/notesSlides/notesSlide7.xml" ContentType="application/vnd.openxmlformats-officedocument.presentationml.notesSlide+xml"/>
  <Override PartName="/ppt/media/image6.jpeg" ContentType="image/jpeg"/>
  <Override PartName="/ppt/notesSlides/notesSlide8.xml" ContentType="application/vnd.openxmlformats-officedocument.presentationml.notesSlide+xml"/>
  <Override PartName="/ppt/media/image7.jpeg" ContentType="image/jpeg"/>
  <Override PartName="/ppt/notesSlides/notesSlide9.xml" ContentType="application/vnd.openxmlformats-officedocument.presentationml.notesSlide+xml"/>
  <Override PartName="/ppt/media/image8.jpeg" ContentType="image/jpeg"/>
  <Override PartName="/ppt/notesSlides/notesSlide10.xml" ContentType="application/vnd.openxmlformats-officedocument.presentationml.notesSlide+xml"/>
  <Override PartName="/ppt/media/image9.jpeg" ContentType="image/jpeg"/>
  <Override PartName="/ppt/notesSlides/notesSlide11.xml" ContentType="application/vnd.openxmlformats-officedocument.presentationml.notesSlide+xml"/>
  <Override PartName="/ppt/media/image10.jpeg" ContentType="image/jpeg"/>
  <Override PartName="/ppt/notesSlides/notesSlide12.xml" ContentType="application/vnd.openxmlformats-officedocument.presentationml.notesSlide+xml"/>
  <Override PartName="/ppt/media/image11.jpeg" ContentType="image/jpeg"/>
  <Override PartName="/ppt/notesSlides/notesSlide13.xml" ContentType="application/vnd.openxmlformats-officedocument.presentationml.notesSlide+xml"/>
  <Override PartName="/ppt/media/image1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entury Gothic"/>
        <a:ea typeface="Century Gothic"/>
        <a:cs typeface="Century Gothic"/>
        <a:sym typeface="Century 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1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CC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0DB"/>
          </a:solidFill>
        </a:fill>
      </a:tcStyle>
    </a:wholeTbl>
    <a:band2H>
      <a:tcTxStyle b="def" i="def"/>
      <a:tcStyle>
        <a:tcBdr/>
        <a:fill>
          <a:solidFill>
            <a:srgbClr val="E7E9EE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CE8"/>
          </a:solidFill>
        </a:fill>
      </a:tcStyle>
    </a:wholeTbl>
    <a:band2H>
      <a:tcTxStyle b="def" i="def"/>
      <a:tcStyle>
        <a:tcBdr/>
        <a:fill>
          <a:solidFill>
            <a:srgbClr val="FBE7F4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39" name="Shape 43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44" name="Shape 44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I have adapted this from what was presented at my last WSC in 2020.</a:t>
            </a:r>
          </a:p>
          <a:p>
            <a:pPr>
              <a:defRPr sz="2400"/>
            </a:pPr>
            <a:r>
              <a:t>It is about obedience to the unenforceable and how we demonstrate respect, courtesy, mutual trust, and trust in our HP during our time together at a business meeting.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Shape 62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22" name="Shape 62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Keeping out cell phones muted demonstrates </a:t>
            </a:r>
            <a:r>
              <a:rPr b="1" i="1"/>
              <a:t>consideration</a:t>
            </a:r>
            <a:r>
              <a:t> for those around us as we focus on our meeting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Shape 63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39" name="Shape 63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i="1" spc="-5" sz="180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No perfumes or  flowers. </a:t>
            </a:r>
            <a:r>
              <a:rPr i="0"/>
              <a:t>Be </a:t>
            </a:r>
            <a:r>
              <a:rPr b="1" u="sng"/>
              <a:t>respectful </a:t>
            </a:r>
            <a:r>
              <a:rPr i="0"/>
              <a:t>and </a:t>
            </a:r>
            <a:r>
              <a:rPr b="1" u="sng"/>
              <a:t>understanding</a:t>
            </a:r>
            <a:r>
              <a:rPr b="1" spc="-75" u="sng"/>
              <a:t> </a:t>
            </a:r>
            <a:r>
              <a:rPr i="0"/>
              <a:t>of  others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55" name="Shape 65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400">
                <a:latin typeface="Trebuchet MS"/>
                <a:ea typeface="Trebuchet MS"/>
                <a:cs typeface="Trebuchet MS"/>
                <a:sym typeface="Trebuchet MS"/>
              </a:defRPr>
            </a:pPr>
          </a:p>
          <a:p>
            <a:pPr>
              <a:defRPr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We are all a piece of the puzzle. Let the registration chair know when you need to leave the room and when you have come back.</a:t>
            </a:r>
          </a:p>
          <a:p>
            <a:pPr>
              <a:defRPr spc="-9"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Keeping </a:t>
            </a:r>
            <a:r>
              <a:rPr spc="-4"/>
              <a:t>an accurate count of  </a:t>
            </a:r>
            <a:r>
              <a:rPr spc="0"/>
              <a:t>members </a:t>
            </a:r>
            <a:r>
              <a:rPr spc="-4"/>
              <a:t>present at a Meeting is  essential during</a:t>
            </a:r>
            <a:r>
              <a:rPr spc="-30"/>
              <a:t> </a:t>
            </a:r>
            <a:r>
              <a:rPr spc="-4"/>
              <a:t>voting. </a:t>
            </a:r>
          </a:p>
          <a:p>
            <a:pPr>
              <a:defRPr spc="-4"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Our spiritual principles of  </a:t>
            </a:r>
            <a:r>
              <a:rPr b="1" i="1" u="sng"/>
              <a:t>selflessness </a:t>
            </a:r>
            <a:r>
              <a:t>and </a:t>
            </a:r>
            <a:r>
              <a:rPr b="1" i="1" spc="0" u="sng"/>
              <a:t>dedication</a:t>
            </a:r>
            <a:r>
              <a:rPr i="1" spc="0"/>
              <a:t> </a:t>
            </a:r>
            <a:r>
              <a:t>are  evident when we </a:t>
            </a:r>
            <a:r>
              <a:rPr spc="0"/>
              <a:t>do </a:t>
            </a:r>
            <a:r>
              <a:t>the right  thing and are </a:t>
            </a:r>
            <a:r>
              <a:rPr b="1" i="1" u="sng"/>
              <a:t>responsible</a:t>
            </a:r>
            <a:r>
              <a:rPr i="1"/>
              <a:t> </a:t>
            </a:r>
            <a:r>
              <a:rPr spc="-9"/>
              <a:t>to </a:t>
            </a:r>
            <a:r>
              <a:t>those  we serve.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81" name="Shape 68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z="2400">
                <a:solidFill>
                  <a:srgbClr val="0D0D0D"/>
                </a:solidFill>
              </a:defRPr>
            </a:pPr>
            <a:r>
              <a:t>Practice </a:t>
            </a:r>
            <a:r>
              <a:rPr spc="-5"/>
              <a:t>spiritual</a:t>
            </a:r>
            <a:r>
              <a:rPr spc="-75"/>
              <a:t> </a:t>
            </a:r>
            <a:r>
              <a:rPr spc="-5"/>
              <a:t>principles </a:t>
            </a:r>
            <a:r>
              <a:rPr spc="-5">
                <a:latin typeface="Trebuchet MS"/>
                <a:ea typeface="Trebuchet MS"/>
                <a:cs typeface="Trebuchet MS"/>
                <a:sym typeface="Trebuchet MS"/>
              </a:rPr>
              <a:t>and </a:t>
            </a:r>
            <a:r>
              <a:t>presume</a:t>
            </a:r>
            <a:r>
              <a:rPr spc="-65"/>
              <a:t> </a:t>
            </a:r>
            <a:r>
              <a:rPr spc="-5"/>
              <a:t>goodwill</a:t>
            </a:r>
            <a:r>
              <a:rPr spc="-5"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spc="-5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"/>
              </a:spcBef>
              <a:defRPr spc="-5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By practicing </a:t>
            </a:r>
            <a:r>
              <a:rPr b="1" i="1" spc="-25" u="sng"/>
              <a:t>humility,</a:t>
            </a:r>
            <a:r>
              <a:rPr b="1" i="1" spc="-50" u="sng"/>
              <a:t> </a:t>
            </a:r>
            <a:r>
              <a:rPr b="1" i="1" u="sng"/>
              <a:t>harmony, </a:t>
            </a:r>
            <a:r>
              <a:rPr b="1" u="sng"/>
              <a:t>and </a:t>
            </a:r>
            <a:r>
              <a:rPr b="1" i="1" spc="-40" u="sng"/>
              <a:t>unity</a:t>
            </a:r>
            <a:r>
              <a:rPr i="1" spc="-40"/>
              <a:t>, </a:t>
            </a:r>
            <a:r>
              <a:t>we can reach our</a:t>
            </a:r>
            <a:r>
              <a:rPr spc="35"/>
              <a:t> </a:t>
            </a:r>
            <a:r>
              <a:t>ideals</a:t>
            </a:r>
          </a:p>
          <a:p>
            <a:pPr indent="12700">
              <a:spcBef>
                <a:spcPts val="100"/>
              </a:spcBef>
              <a:defRPr spc="-5" sz="2400">
                <a:latin typeface="Trebuchet MS"/>
                <a:ea typeface="Trebuchet MS"/>
                <a:cs typeface="Trebuchet MS"/>
                <a:sym typeface="Trebuchet MS"/>
              </a:defRPr>
            </a:pPr>
          </a:p>
          <a:p>
            <a:pPr indent="12700">
              <a:spcBef>
                <a:spcPts val="100"/>
              </a:spcBef>
              <a:defRPr sz="2400">
                <a:latin typeface="Trebuchet MS"/>
                <a:ea typeface="Trebuchet MS"/>
                <a:cs typeface="Trebuchet MS"/>
                <a:sym typeface="Trebuchet MS"/>
              </a:defRPr>
            </a:pPr>
          </a:p>
          <a:p>
            <a:pPr>
              <a:defRPr sz="2400"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Your participation is valued</a:t>
            </a:r>
          </a:p>
          <a:p>
            <a:pPr>
              <a:defRPr sz="2400"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Your service is appreciated</a:t>
            </a:r>
          </a:p>
          <a:p>
            <a:pPr>
              <a:defRPr sz="2400"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Your presence is applauded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60" name="Shape 46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i="1" spc="-5" sz="2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Chairman responsibility</a:t>
            </a:r>
          </a:p>
          <a:p>
            <a:pPr>
              <a:defRPr i="1" spc="-5" sz="2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Starting and stopping </a:t>
            </a:r>
            <a:r>
              <a:rPr spc="-10"/>
              <a:t>on </a:t>
            </a:r>
            <a:r>
              <a:t>time </a:t>
            </a:r>
            <a:r>
              <a:rPr i="0"/>
              <a:t>demonstrates</a:t>
            </a:r>
            <a:r>
              <a:rPr i="0" spc="20"/>
              <a:t> </a:t>
            </a:r>
            <a:r>
              <a:rPr b="1" u="sng"/>
              <a:t>integrity</a:t>
            </a:r>
            <a:r>
              <a:rPr i="0"/>
              <a:t>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76" name="Shape 47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i="1" spc="-5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Stick to</a:t>
            </a:r>
            <a:r>
              <a:rPr spc="-70"/>
              <a:t> </a:t>
            </a:r>
            <a:r>
              <a:t>the  </a:t>
            </a:r>
            <a:r>
              <a:rPr spc="0"/>
              <a:t>Agenda – realizing that changes may need to be made.</a:t>
            </a:r>
          </a:p>
          <a:p>
            <a:pPr indent="12700">
              <a:defRPr spc="-5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The spiritual principle of</a:t>
            </a:r>
            <a:r>
              <a:rPr spc="70"/>
              <a:t> </a:t>
            </a:r>
            <a:r>
              <a:rPr b="1" i="1" spc="-10" u="sng"/>
              <a:t>perseverance</a:t>
            </a:r>
            <a:r>
              <a:rPr spc="-10"/>
              <a:t>, </a:t>
            </a:r>
            <a:r>
              <a:t>while conducting business in the best interest of all </a:t>
            </a:r>
            <a:r>
              <a:rPr spc="-10"/>
              <a:t>Al-Anon,  </a:t>
            </a:r>
            <a:r>
              <a:t>preserves recovery at all</a:t>
            </a:r>
            <a:r>
              <a:rPr spc="60"/>
              <a:t> </a:t>
            </a:r>
            <a:r>
              <a:t>levels.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02" name="Shape 50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pc="-75" sz="1800"/>
            </a:pPr>
            <a:r>
              <a:t>All must come to the mike to be recognized</a:t>
            </a:r>
          </a:p>
          <a:p>
            <a:pPr>
              <a:defRPr spc="-75" sz="1800"/>
            </a:pPr>
            <a:r>
              <a:t>Chairman will have asked for volunteer timer.</a:t>
            </a:r>
          </a:p>
          <a:p>
            <a:pPr>
              <a:defRPr spc="-75" sz="1800"/>
            </a:pPr>
            <a:r>
              <a:t>Two  </a:t>
            </a:r>
            <a:r>
              <a:rPr i="1" spc="0"/>
              <a:t>m</a:t>
            </a:r>
            <a:r>
              <a:rPr i="1" spc="-5"/>
              <a:t>inut</a:t>
            </a:r>
            <a:r>
              <a:rPr i="1" spc="0"/>
              <a:t>es  at </a:t>
            </a:r>
            <a:r>
              <a:rPr i="1" spc="-5"/>
              <a:t>the  </a:t>
            </a:r>
            <a:r>
              <a:rPr i="1" spc="0"/>
              <a:t>microphone</a:t>
            </a:r>
            <a:r>
              <a:rPr spc="0"/>
              <a:t>.</a:t>
            </a:r>
            <a:endParaRPr spc="0"/>
          </a:p>
          <a:p>
            <a:pPr>
              <a:defRPr b="1" sz="1800"/>
            </a:pPr>
          </a:p>
          <a:p>
            <a:pPr>
              <a:defRPr sz="1800"/>
            </a:pPr>
            <a:r>
              <a:t>Questions first  - show by raising the Service Manual.</a:t>
            </a:r>
          </a:p>
          <a:p>
            <a:pPr>
              <a:defRPr sz="1800"/>
            </a:pPr>
            <a:r>
              <a:t>Comments after questions answered</a:t>
            </a:r>
          </a:p>
          <a:p>
            <a:pPr>
              <a:defRPr sz="1800"/>
            </a:pPr>
            <a:r>
              <a:t>One followup question – who, what , how , why, when</a:t>
            </a:r>
          </a:p>
          <a:p>
            <a:pPr>
              <a:defRPr b="1" sz="1800"/>
            </a:pPr>
          </a:p>
          <a:p>
            <a:pPr marR="5080" indent="81280">
              <a:spcBef>
                <a:spcPts val="100"/>
              </a:spcBef>
              <a:defRPr spc="-5" sz="1800"/>
            </a:pPr>
            <a:r>
              <a:t>Spiritual principles:  </a:t>
            </a:r>
            <a:r>
              <a:rPr b="1" i="1" u="sng"/>
              <a:t>efficient  </a:t>
            </a:r>
            <a:r>
              <a:rPr b="1" i="1" spc="0" u="sng"/>
              <a:t>leadership</a:t>
            </a:r>
            <a:r>
              <a:rPr b="1" i="1" spc="-125" u="sng"/>
              <a:t> </a:t>
            </a:r>
            <a:r>
              <a:t>and </a:t>
            </a:r>
            <a:r>
              <a:rPr b="1" i="1" spc="0" u="sng"/>
              <a:t>awareness</a:t>
            </a:r>
            <a:r>
              <a:rPr spc="0"/>
              <a:t>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Shape 51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19" name="Shape 51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R="5080" indent="12700">
              <a:spcBef>
                <a:spcPts val="100"/>
              </a:spcBef>
              <a:defRPr spc="-5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During  discussions, limiting our  time at the  microphone </a:t>
            </a:r>
            <a:r>
              <a:rPr spc="0"/>
              <a:t>embodies</a:t>
            </a:r>
            <a:r>
              <a:rPr spc="-110"/>
              <a:t> </a:t>
            </a:r>
            <a:r>
              <a:t>the  spiritual  principles of  </a:t>
            </a:r>
            <a:r>
              <a:rPr b="1" i="1" u="sng">
                <a:solidFill>
                  <a:srgbClr val="002060"/>
                </a:solidFill>
              </a:rPr>
              <a:t>humility</a:t>
            </a:r>
            <a:r>
              <a:rPr b="1" i="1"/>
              <a:t> </a:t>
            </a:r>
            <a:r>
              <a:rPr b="1"/>
              <a:t>and  </a:t>
            </a:r>
            <a:r>
              <a:rPr b="1" i="1" u="sng">
                <a:solidFill>
                  <a:srgbClr val="002060"/>
                </a:solidFill>
              </a:rPr>
              <a:t>trust</a:t>
            </a:r>
            <a:r>
              <a:rPr b="1" i="1"/>
              <a:t>.</a:t>
            </a:r>
            <a:endParaRPr b="1" i="1"/>
          </a:p>
          <a:p>
            <a:pPr marR="5080" indent="12700">
              <a:spcBef>
                <a:spcPts val="100"/>
              </a:spcBef>
              <a:defRPr spc="-5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If someone has already ask the question or stated your comment sit down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Shape 54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44" name="Shape 54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Stay on topic</a:t>
            </a:r>
          </a:p>
          <a:p>
            <a:pPr>
              <a:defRPr sz="2800"/>
            </a:pPr>
            <a:r>
              <a:t>The spiritual principle of </a:t>
            </a:r>
            <a:r>
              <a:rPr b="1" i="1"/>
              <a:t>simplicity</a:t>
            </a:r>
            <a:r>
              <a:t> while we stay on topic will help us reach our primary goal to help friends and families of alcoholics.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60" name="Shape 56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i="1" spc="-5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No </a:t>
            </a:r>
            <a:r>
              <a:rPr spc="0"/>
              <a:t>clapping, </a:t>
            </a:r>
            <a:r>
              <a:t>cheering, or booing, </a:t>
            </a:r>
            <a:r>
              <a:rPr spc="0"/>
              <a:t>when </a:t>
            </a:r>
            <a:r>
              <a:t>opinions are shared</a:t>
            </a:r>
            <a:r>
              <a:rPr spc="-95"/>
              <a:t> </a:t>
            </a:r>
            <a:r>
              <a:t>, </a:t>
            </a:r>
            <a:r>
              <a:rPr i="0"/>
              <a:t>demonstrates </a:t>
            </a:r>
            <a:r>
              <a:rPr b="1" u="sng"/>
              <a:t>mutual </a:t>
            </a:r>
            <a:r>
              <a:rPr b="1" spc="0" u="sng"/>
              <a:t>respect</a:t>
            </a:r>
            <a:r>
              <a:rPr spc="0"/>
              <a:t> </a:t>
            </a:r>
            <a:r>
              <a:rPr i="0"/>
              <a:t>and creates an atmosphere of</a:t>
            </a:r>
            <a:r>
              <a:rPr i="0" spc="25"/>
              <a:t> </a:t>
            </a:r>
            <a:r>
              <a:rPr b="1" spc="-30" u="sng"/>
              <a:t>harmony</a:t>
            </a:r>
            <a:r>
              <a:rPr b="1" spc="-30"/>
              <a:t>.</a:t>
            </a:r>
            <a:endParaRPr b="1"/>
          </a:p>
          <a:p>
            <a:pPr>
              <a:defRPr sz="2800"/>
            </a:pPr>
            <a:r>
              <a:t>Clap for appreciation when reports given.</a:t>
            </a:r>
          </a:p>
          <a:p>
            <a:pPr>
              <a:defRPr sz="2800"/>
            </a:pPr>
            <a:r>
              <a:t>Not for opinions – which goes with the next slide.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Shape 57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77" name="Shape 57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i="1" sz="2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No </a:t>
            </a:r>
            <a:r>
              <a:rPr spc="-5"/>
              <a:t>side  conversations.</a:t>
            </a:r>
          </a:p>
          <a:p>
            <a:pPr>
              <a:defRPr spc="-5" sz="2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The spiritual  principle of  </a:t>
            </a:r>
            <a:r>
              <a:rPr b="1" i="1" u="sng"/>
              <a:t>courtesy</a:t>
            </a:r>
            <a:r>
              <a:rPr i="1"/>
              <a:t> </a:t>
            </a:r>
            <a:r>
              <a:t>is  shown when  we actively  listen and  </a:t>
            </a:r>
            <a:r>
              <a:rPr spc="-10"/>
              <a:t>form </a:t>
            </a:r>
            <a:r>
              <a:t>our</a:t>
            </a:r>
            <a:r>
              <a:rPr spc="-60"/>
              <a:t> </a:t>
            </a:r>
            <a:r>
              <a:t>own  conclusions,  leaving out  reactions,  opinions and  judgment</a:t>
            </a:r>
            <a:r>
              <a:rPr spc="-4" sz="2000"/>
              <a:t>s.</a:t>
            </a:r>
            <a:endParaRPr spc="-3" sz="20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94" name="Shape 59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i="1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No </a:t>
            </a:r>
            <a:r>
              <a:rPr spc="-5"/>
              <a:t>miscellaneous</a:t>
            </a:r>
            <a:r>
              <a:rPr spc="-45"/>
              <a:t> </a:t>
            </a:r>
            <a:r>
              <a:rPr spc="-5"/>
              <a:t>distractions.</a:t>
            </a:r>
          </a:p>
          <a:p>
            <a:pPr marR="5080" indent="34290">
              <a:spcBef>
                <a:spcPts val="1700"/>
              </a:spcBef>
              <a:defRPr spc="-5" sz="24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Show </a:t>
            </a:r>
            <a:r>
              <a:rPr b="1" i="1" u="sng"/>
              <a:t>discipline</a:t>
            </a:r>
            <a:r>
              <a:rPr i="1"/>
              <a:t> </a:t>
            </a:r>
            <a:r>
              <a:t>and </a:t>
            </a:r>
            <a:r>
              <a:rPr b="1" i="1" spc="-10" u="sng"/>
              <a:t>respect</a:t>
            </a:r>
            <a:r>
              <a:rPr i="1" spc="-10"/>
              <a:t> </a:t>
            </a:r>
            <a:r>
              <a:rPr spc="-10"/>
              <a:t>for </a:t>
            </a:r>
            <a:r>
              <a:t>the service commitments of those who have  prepared </a:t>
            </a:r>
            <a:r>
              <a:rPr spc="-10"/>
              <a:t>for </a:t>
            </a:r>
            <a:r>
              <a:t>the</a:t>
            </a:r>
            <a:r>
              <a:rPr spc="30"/>
              <a:t> </a:t>
            </a:r>
            <a:r>
              <a:t>meeti</a:t>
            </a:r>
            <a:r>
              <a:rPr sz="1200"/>
              <a:t>ng.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39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64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52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2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65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1942415" y="2514600"/>
            <a:ext cx="6600453" cy="2262783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1942415" y="4777380"/>
            <a:ext cx="6600453" cy="112628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Freeform 8"/>
          <p:cNvSpPr/>
          <p:nvPr/>
        </p:nvSpPr>
        <p:spPr>
          <a:xfrm>
            <a:off x="-31720" y="4321157"/>
            <a:ext cx="1402502" cy="781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4" h="21600" fill="norm" stroke="1" extrusionOk="0">
                <a:moveTo>
                  <a:pt x="15472" y="21600"/>
                </a:moveTo>
                <a:cubicBezTo>
                  <a:pt x="15688" y="21600"/>
                  <a:pt x="15832" y="21470"/>
                  <a:pt x="15904" y="21341"/>
                </a:cubicBezTo>
                <a:cubicBezTo>
                  <a:pt x="15904" y="21211"/>
                  <a:pt x="15976" y="21211"/>
                  <a:pt x="15976" y="21211"/>
                </a:cubicBezTo>
                <a:lnTo>
                  <a:pt x="21456" y="11362"/>
                </a:lnTo>
                <a:cubicBezTo>
                  <a:pt x="21600" y="11102"/>
                  <a:pt x="21600" y="10586"/>
                  <a:pt x="21456" y="10197"/>
                </a:cubicBezTo>
                <a:lnTo>
                  <a:pt x="15976" y="477"/>
                </a:lnTo>
                <a:cubicBezTo>
                  <a:pt x="15976" y="346"/>
                  <a:pt x="15904" y="346"/>
                  <a:pt x="15904" y="346"/>
                </a:cubicBezTo>
                <a:cubicBezTo>
                  <a:pt x="15832" y="218"/>
                  <a:pt x="15688" y="89"/>
                  <a:pt x="15472" y="89"/>
                </a:cubicBezTo>
                <a:lnTo>
                  <a:pt x="48" y="0"/>
                </a:lnTo>
                <a:cubicBezTo>
                  <a:pt x="32" y="7193"/>
                  <a:pt x="16" y="14388"/>
                  <a:pt x="0" y="21581"/>
                </a:cubicBezTo>
                <a:lnTo>
                  <a:pt x="15472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xfrm>
            <a:off x="582633" y="4513983"/>
            <a:ext cx="425679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173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4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5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6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7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8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9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0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1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2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3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4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98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186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7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8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9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0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1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2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3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4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5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6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7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99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00" name="Title Text"/>
          <p:cNvSpPr txBox="1"/>
          <p:nvPr>
            <p:ph type="title"/>
          </p:nvPr>
        </p:nvSpPr>
        <p:spPr>
          <a:xfrm>
            <a:off x="1942414" y="4800600"/>
            <a:ext cx="6591987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201" name="Picture Placeholder 2"/>
          <p:cNvSpPr/>
          <p:nvPr>
            <p:ph type="pic" idx="21"/>
          </p:nvPr>
        </p:nvSpPr>
        <p:spPr>
          <a:xfrm>
            <a:off x="1942414" y="634965"/>
            <a:ext cx="6591987" cy="385497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02" name="Body Level One…"/>
          <p:cNvSpPr txBox="1"/>
          <p:nvPr>
            <p:ph type="body" sz="quarter" idx="1"/>
          </p:nvPr>
        </p:nvSpPr>
        <p:spPr>
          <a:xfrm>
            <a:off x="1942414" y="5367337"/>
            <a:ext cx="6591987" cy="49371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1200"/>
            </a:lvl1pPr>
            <a:lvl2pPr marL="0" indent="457200">
              <a:buClrTx/>
              <a:buSzTx/>
              <a:buNone/>
              <a:defRPr sz="1200"/>
            </a:lvl2pPr>
            <a:lvl3pPr marL="0" indent="914400">
              <a:buClrTx/>
              <a:buSzTx/>
              <a:buNone/>
              <a:defRPr sz="1200"/>
            </a:lvl3pPr>
            <a:lvl4pPr marL="0" indent="1371600">
              <a:buClrTx/>
              <a:buSzTx/>
              <a:buNone/>
              <a:defRPr sz="1200"/>
            </a:lvl4pPr>
            <a:lvl5pPr marL="0" indent="1828800">
              <a:buClrTx/>
              <a:buSzTx/>
              <a:buNone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3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04" name="Slide Number"/>
          <p:cNvSpPr txBox="1"/>
          <p:nvPr>
            <p:ph type="sldNum" sz="quarter" idx="2"/>
          </p:nvPr>
        </p:nvSpPr>
        <p:spPr>
          <a:xfrm>
            <a:off x="670527" y="4967530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211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2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3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4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5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6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7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8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9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0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1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2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36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224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5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6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7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8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9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0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1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2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3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4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5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37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8" name="Title Text"/>
          <p:cNvSpPr txBox="1"/>
          <p:nvPr>
            <p:ph type="title"/>
          </p:nvPr>
        </p:nvSpPr>
        <p:spPr>
          <a:xfrm>
            <a:off x="1942414" y="609600"/>
            <a:ext cx="6591987" cy="311704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239" name="Body Level One…"/>
          <p:cNvSpPr txBox="1"/>
          <p:nvPr>
            <p:ph type="body" sz="quarter" idx="1"/>
          </p:nvPr>
        </p:nvSpPr>
        <p:spPr>
          <a:xfrm>
            <a:off x="1942414" y="4354045"/>
            <a:ext cx="6591987" cy="155586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0" name="Freeform 11"/>
          <p:cNvSpPr/>
          <p:nvPr/>
        </p:nvSpPr>
        <p:spPr>
          <a:xfrm flipV="1">
            <a:off x="57" y="3166527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41" name="Slide Number"/>
          <p:cNvSpPr txBox="1"/>
          <p:nvPr>
            <p:ph type="sldNum" sz="quarter" idx="2"/>
          </p:nvPr>
        </p:nvSpPr>
        <p:spPr>
          <a:xfrm>
            <a:off x="670527" y="3228582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248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9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0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1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2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3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4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5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6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7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8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9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73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261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2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3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4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5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6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7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8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9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0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1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2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74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5" name="Title Text"/>
          <p:cNvSpPr txBox="1"/>
          <p:nvPr>
            <p:ph type="title"/>
          </p:nvPr>
        </p:nvSpPr>
        <p:spPr>
          <a:xfrm>
            <a:off x="2188123" y="609600"/>
            <a:ext cx="6109588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276" name="Body Level One…"/>
          <p:cNvSpPr txBox="1"/>
          <p:nvPr>
            <p:ph type="body" sz="quarter" idx="1"/>
          </p:nvPr>
        </p:nvSpPr>
        <p:spPr>
          <a:xfrm>
            <a:off x="2415971" y="3505200"/>
            <a:ext cx="5653889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16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None/>
              <a:defRPr sz="16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None/>
              <a:defRPr sz="16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None/>
              <a:defRPr sz="16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7" name="Text Placeholder 2"/>
          <p:cNvSpPr/>
          <p:nvPr>
            <p:ph type="body" sz="quarter" idx="21"/>
          </p:nvPr>
        </p:nvSpPr>
        <p:spPr>
          <a:xfrm>
            <a:off x="1942414" y="4354045"/>
            <a:ext cx="6591987" cy="155586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278" name="Freeform 11"/>
          <p:cNvSpPr/>
          <p:nvPr/>
        </p:nvSpPr>
        <p:spPr>
          <a:xfrm flipV="1">
            <a:off x="57" y="3166527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9" name="TextBox 13"/>
          <p:cNvSpPr txBox="1"/>
          <p:nvPr/>
        </p:nvSpPr>
        <p:spPr>
          <a:xfrm>
            <a:off x="1854035" y="327092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280" name="TextBox 14"/>
          <p:cNvSpPr txBox="1"/>
          <p:nvPr/>
        </p:nvSpPr>
        <p:spPr>
          <a:xfrm>
            <a:off x="8215253" y="2584393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281" name="Slide Number"/>
          <p:cNvSpPr txBox="1"/>
          <p:nvPr>
            <p:ph type="sldNum" sz="quarter" idx="2"/>
          </p:nvPr>
        </p:nvSpPr>
        <p:spPr>
          <a:xfrm>
            <a:off x="670527" y="3228582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288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9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0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1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2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3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4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5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6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7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8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9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13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301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2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3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4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5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6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7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8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9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0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1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2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14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5" name="Title Text"/>
          <p:cNvSpPr txBox="1"/>
          <p:nvPr>
            <p:ph type="title"/>
          </p:nvPr>
        </p:nvSpPr>
        <p:spPr>
          <a:xfrm>
            <a:off x="1942414" y="2438400"/>
            <a:ext cx="6591987" cy="2724846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316" name="Body Level One…"/>
          <p:cNvSpPr txBox="1"/>
          <p:nvPr>
            <p:ph type="body" sz="quarter" idx="1"/>
          </p:nvPr>
        </p:nvSpPr>
        <p:spPr>
          <a:xfrm>
            <a:off x="1942414" y="5181600"/>
            <a:ext cx="6591987" cy="72962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>
              <a:buClrTx/>
              <a:defRPr>
                <a:solidFill>
                  <a:srgbClr val="595959"/>
                </a:solidFill>
              </a:defRPr>
            </a:lvl2pPr>
            <a:lvl3pPr>
              <a:buClrTx/>
              <a:defRPr>
                <a:solidFill>
                  <a:srgbClr val="595959"/>
                </a:solidFill>
              </a:defRPr>
            </a:lvl3pPr>
            <a:lvl4pPr>
              <a:buClrTx/>
              <a:defRPr>
                <a:solidFill>
                  <a:srgbClr val="595959"/>
                </a:solidFill>
              </a:defRPr>
            </a:lvl4pPr>
            <a:lvl5pPr>
              <a:buClrTx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7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8" name="Slide Number"/>
          <p:cNvSpPr txBox="1"/>
          <p:nvPr>
            <p:ph type="sldNum" sz="quarter" idx="2"/>
          </p:nvPr>
        </p:nvSpPr>
        <p:spPr>
          <a:xfrm>
            <a:off x="670527" y="4967530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325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6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7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8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9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0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1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2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3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4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5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6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50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338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9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0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1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2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3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4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5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6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7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8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9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51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52" name="Title Text"/>
          <p:cNvSpPr txBox="1"/>
          <p:nvPr>
            <p:ph type="title"/>
          </p:nvPr>
        </p:nvSpPr>
        <p:spPr>
          <a:xfrm>
            <a:off x="2188123" y="609600"/>
            <a:ext cx="6109588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353" name="Body Level One…"/>
          <p:cNvSpPr txBox="1"/>
          <p:nvPr>
            <p:ph type="body" sz="quarter" idx="1"/>
          </p:nvPr>
        </p:nvSpPr>
        <p:spPr>
          <a:xfrm>
            <a:off x="1942414" y="4343400"/>
            <a:ext cx="6688293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4" name="Text Placeholder 3"/>
          <p:cNvSpPr/>
          <p:nvPr>
            <p:ph type="body" sz="quarter" idx="21"/>
          </p:nvPr>
        </p:nvSpPr>
        <p:spPr>
          <a:xfrm>
            <a:off x="1942415" y="5181599"/>
            <a:ext cx="6688292" cy="729624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355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56" name="TextBox 10"/>
          <p:cNvSpPr txBox="1"/>
          <p:nvPr/>
        </p:nvSpPr>
        <p:spPr>
          <a:xfrm>
            <a:off x="1854035" y="327092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357" name="TextBox 11"/>
          <p:cNvSpPr txBox="1"/>
          <p:nvPr/>
        </p:nvSpPr>
        <p:spPr>
          <a:xfrm>
            <a:off x="8215253" y="2584393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358" name="Slide Number"/>
          <p:cNvSpPr txBox="1"/>
          <p:nvPr>
            <p:ph type="sldNum" sz="quarter" idx="2"/>
          </p:nvPr>
        </p:nvSpPr>
        <p:spPr>
          <a:xfrm>
            <a:off x="670527" y="4967530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365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6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7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8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9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0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1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2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3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4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5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6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90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378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9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0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1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2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3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4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5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6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7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8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9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91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92" name="Title Text"/>
          <p:cNvSpPr txBox="1"/>
          <p:nvPr>
            <p:ph type="title"/>
          </p:nvPr>
        </p:nvSpPr>
        <p:spPr>
          <a:xfrm>
            <a:off x="1942415" y="627407"/>
            <a:ext cx="6591985" cy="288002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393" name="Body Level One…"/>
          <p:cNvSpPr txBox="1"/>
          <p:nvPr>
            <p:ph type="body" sz="quarter" idx="1"/>
          </p:nvPr>
        </p:nvSpPr>
        <p:spPr>
          <a:xfrm>
            <a:off x="1942414" y="4343400"/>
            <a:ext cx="6591987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4" name="Text Placeholder 3"/>
          <p:cNvSpPr/>
          <p:nvPr>
            <p:ph type="body" sz="quarter" idx="21"/>
          </p:nvPr>
        </p:nvSpPr>
        <p:spPr>
          <a:xfrm>
            <a:off x="1942414" y="5181599"/>
            <a:ext cx="6591987" cy="729624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395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96" name="Slide Number"/>
          <p:cNvSpPr txBox="1"/>
          <p:nvPr>
            <p:ph type="sldNum" sz="quarter" idx="2"/>
          </p:nvPr>
        </p:nvSpPr>
        <p:spPr>
          <a:xfrm>
            <a:off x="670527" y="4967530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5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403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4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5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6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7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8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9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0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1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2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3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4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428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416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7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8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9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0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1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2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3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4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5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6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7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29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30" name="Title Text"/>
          <p:cNvSpPr txBox="1"/>
          <p:nvPr>
            <p:ph type="title"/>
          </p:nvPr>
        </p:nvSpPr>
        <p:spPr>
          <a:xfrm>
            <a:off x="685800" y="2125979"/>
            <a:ext cx="7772400" cy="1440181"/>
          </a:xfrm>
          <a:prstGeom prst="rect">
            <a:avLst/>
          </a:prstGeom>
        </p:spPr>
        <p:txBody>
          <a:bodyPr lIns="0" tIns="0" rIns="0" bIns="0"/>
          <a:lstStyle/>
          <a:p>
            <a:pPr/>
            <a:r>
              <a:t>Title Text</a:t>
            </a:r>
          </a:p>
        </p:txBody>
      </p:sp>
      <p:sp>
        <p:nvSpPr>
          <p:cNvPr id="431" name="Body Level One…"/>
          <p:cNvSpPr txBox="1"/>
          <p:nvPr>
            <p:ph type="body" sz="quarter" idx="1"/>
          </p:nvPr>
        </p:nvSpPr>
        <p:spPr>
          <a:xfrm>
            <a:off x="1371600" y="3840479"/>
            <a:ext cx="6400800" cy="1714501"/>
          </a:xfrm>
          <a:prstGeom prst="rect">
            <a:avLst/>
          </a:prstGeom>
        </p:spPr>
        <p:txBody>
          <a:bodyPr lIns="0" tIns="0" rIns="0" bIns="0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2" name="Slide Number"/>
          <p:cNvSpPr txBox="1"/>
          <p:nvPr>
            <p:ph type="sldNum" sz="quarter" idx="2"/>
          </p:nvPr>
        </p:nvSpPr>
        <p:spPr>
          <a:xfrm>
            <a:off x="923619" y="906845"/>
            <a:ext cx="172587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pc="-5" sz="9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1945201" y="624110"/>
            <a:ext cx="6589200" cy="128089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7" name="Body Level One…"/>
          <p:cNvSpPr txBox="1"/>
          <p:nvPr>
            <p:ph type="body" sz="half" idx="1"/>
          </p:nvPr>
        </p:nvSpPr>
        <p:spPr>
          <a:xfrm>
            <a:off x="1942414" y="2133600"/>
            <a:ext cx="6591987" cy="377762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85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3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4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5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6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10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98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9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0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1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2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3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4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5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6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7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8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9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11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2" name="Title Text"/>
          <p:cNvSpPr txBox="1"/>
          <p:nvPr>
            <p:ph type="title"/>
          </p:nvPr>
        </p:nvSpPr>
        <p:spPr>
          <a:xfrm>
            <a:off x="1942414" y="2074561"/>
            <a:ext cx="6591987" cy="1468801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113" name="Body Level One…"/>
          <p:cNvSpPr txBox="1"/>
          <p:nvPr>
            <p:ph type="body" sz="quarter" idx="1"/>
          </p:nvPr>
        </p:nvSpPr>
        <p:spPr>
          <a:xfrm>
            <a:off x="1942414" y="3581400"/>
            <a:ext cx="6591987" cy="86040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2000"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 sz="2000"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 sz="2000"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 sz="2000"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 sz="2000">
                <a:solidFill>
                  <a:srgbClr val="595959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4" name="Freeform 11"/>
          <p:cNvSpPr/>
          <p:nvPr/>
        </p:nvSpPr>
        <p:spPr>
          <a:xfrm flipV="1">
            <a:off x="57" y="3166527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Slide Number"/>
          <p:cNvSpPr txBox="1"/>
          <p:nvPr>
            <p:ph type="sldNum" sz="quarter" idx="2"/>
          </p:nvPr>
        </p:nvSpPr>
        <p:spPr>
          <a:xfrm>
            <a:off x="670527" y="3228582"/>
            <a:ext cx="425680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Text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3" name="Body Level One…"/>
          <p:cNvSpPr txBox="1"/>
          <p:nvPr>
            <p:ph type="body" sz="quarter" idx="1"/>
          </p:nvPr>
        </p:nvSpPr>
        <p:spPr>
          <a:xfrm>
            <a:off x="1942415" y="2136706"/>
            <a:ext cx="3197532" cy="376739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itle Text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2" name="Body Level One…"/>
          <p:cNvSpPr txBox="1"/>
          <p:nvPr>
            <p:ph type="body" sz="quarter" idx="1"/>
          </p:nvPr>
        </p:nvSpPr>
        <p:spPr>
          <a:xfrm>
            <a:off x="2265352" y="2226625"/>
            <a:ext cx="2874597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/>
            </a:lvl1pPr>
            <a:lvl2pPr marL="0" indent="457200">
              <a:buClrTx/>
              <a:buSzTx/>
              <a:buNone/>
              <a:defRPr sz="2400"/>
            </a:lvl2pPr>
            <a:lvl3pPr marL="0" indent="914400">
              <a:buClrTx/>
              <a:buSzTx/>
              <a:buNone/>
              <a:defRPr sz="2400"/>
            </a:lvl3pPr>
            <a:lvl4pPr marL="0" indent="1371600">
              <a:buClrTx/>
              <a:buSzTx/>
              <a:buNone/>
              <a:defRPr sz="2400"/>
            </a:lvl4pPr>
            <a:lvl5pPr marL="0" indent="1828800">
              <a:buClrTx/>
              <a:buSz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3" name="Text Placeholder 4"/>
          <p:cNvSpPr/>
          <p:nvPr>
            <p:ph type="body" sz="quarter" idx="21"/>
          </p:nvPr>
        </p:nvSpPr>
        <p:spPr>
          <a:xfrm>
            <a:off x="5656153" y="2223397"/>
            <a:ext cx="2873240" cy="576264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  <a:defRPr sz="2400"/>
            </a:pPr>
          </a:p>
        </p:txBody>
      </p:sp>
      <p:sp>
        <p:nvSpPr>
          <p:cNvPr id="1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le Text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Text"/>
          <p:cNvSpPr txBox="1"/>
          <p:nvPr>
            <p:ph type="title"/>
          </p:nvPr>
        </p:nvSpPr>
        <p:spPr>
          <a:xfrm>
            <a:off x="1942414" y="446087"/>
            <a:ext cx="2629586" cy="976313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Title Text</a:t>
            </a:r>
          </a:p>
        </p:txBody>
      </p:sp>
      <p:sp>
        <p:nvSpPr>
          <p:cNvPr id="164" name="Body Level One…"/>
          <p:cNvSpPr txBox="1"/>
          <p:nvPr>
            <p:ph type="body" sz="half" idx="1"/>
          </p:nvPr>
        </p:nvSpPr>
        <p:spPr>
          <a:xfrm>
            <a:off x="4743494" y="446089"/>
            <a:ext cx="3790906" cy="5414963"/>
          </a:xfrm>
          <a:prstGeom prst="rect">
            <a:avLst/>
          </a:prstGeom>
        </p:spPr>
        <p:txBody>
          <a:bodyPr anchor="ctr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5" name="Text Placeholder 3"/>
          <p:cNvSpPr/>
          <p:nvPr>
            <p:ph type="body" sz="quarter" idx="21"/>
          </p:nvPr>
        </p:nvSpPr>
        <p:spPr>
          <a:xfrm>
            <a:off x="1942414" y="1598613"/>
            <a:ext cx="2629585" cy="4262436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 sz="1400"/>
            </a:pPr>
          </a:p>
        </p:txBody>
      </p:sp>
      <p:sp>
        <p:nvSpPr>
          <p:cNvPr id="16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100000">
              <a:srgbClr val="C5DEE5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35"/>
          <p:cNvGrpSpPr/>
          <p:nvPr/>
        </p:nvGrpSpPr>
        <p:grpSpPr>
          <a:xfrm>
            <a:off x="1" y="228599"/>
            <a:ext cx="1981201" cy="6638630"/>
            <a:chOff x="0" y="0"/>
            <a:chExt cx="1981200" cy="6638628"/>
          </a:xfrm>
        </p:grpSpPr>
        <p:sp>
          <p:nvSpPr>
            <p:cNvPr id="2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" name="Freeform 14"/>
            <p:cNvSpPr/>
            <p:nvPr/>
          </p:nvSpPr>
          <p:spPr>
            <a:xfrm>
              <a:off x="666874" y="6275198"/>
              <a:ext cx="119132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1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" name="Freeform 22"/>
            <p:cNvSpPr/>
            <p:nvPr/>
          </p:nvSpPr>
          <p:spPr>
            <a:xfrm>
              <a:off x="590475" y="6016139"/>
              <a:ext cx="165748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7" name="Group 48"/>
          <p:cNvGrpSpPr/>
          <p:nvPr/>
        </p:nvGrpSpPr>
        <p:grpSpPr>
          <a:xfrm>
            <a:off x="20421" y="748"/>
            <a:ext cx="1952272" cy="6852506"/>
            <a:chOff x="0" y="0"/>
            <a:chExt cx="1952271" cy="6852504"/>
          </a:xfrm>
        </p:grpSpPr>
        <p:sp>
          <p:nvSpPr>
            <p:cNvPr id="15" name="Freeform 27"/>
            <p:cNvSpPr/>
            <p:nvPr/>
          </p:nvSpPr>
          <p:spPr>
            <a:xfrm>
              <a:off x="0" y="-1"/>
              <a:ext cx="409501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" name="Freeform 28"/>
            <p:cNvSpPr/>
            <p:nvPr/>
          </p:nvSpPr>
          <p:spPr>
            <a:xfrm>
              <a:off x="433309" y="4315724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" name="Freeform 29"/>
            <p:cNvSpPr/>
            <p:nvPr/>
          </p:nvSpPr>
          <p:spPr>
            <a:xfrm>
              <a:off x="811066" y="5861933"/>
              <a:ext cx="357124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" name="Freeform 30"/>
            <p:cNvSpPr/>
            <p:nvPr/>
          </p:nvSpPr>
          <p:spPr>
            <a:xfrm>
              <a:off x="409500" y="4363625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" name="Freeform 31"/>
            <p:cNvSpPr/>
            <p:nvPr/>
          </p:nvSpPr>
          <p:spPr>
            <a:xfrm>
              <a:off x="368068" y="1288451"/>
              <a:ext cx="141428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" name="Freeform 32"/>
            <p:cNvSpPr/>
            <p:nvPr/>
          </p:nvSpPr>
          <p:spPr>
            <a:xfrm>
              <a:off x="898362" y="6570852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" name="Freeform 33"/>
            <p:cNvSpPr/>
            <p:nvPr/>
          </p:nvSpPr>
          <p:spPr>
            <a:xfrm>
              <a:off x="393628" y="4106881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" name="Freeform 34"/>
            <p:cNvSpPr/>
            <p:nvPr/>
          </p:nvSpPr>
          <p:spPr>
            <a:xfrm>
              <a:off x="784083" y="3145052"/>
              <a:ext cx="1168189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" name="Freeform 35"/>
            <p:cNvSpPr/>
            <p:nvPr/>
          </p:nvSpPr>
          <p:spPr>
            <a:xfrm>
              <a:off x="866618" y="6599591"/>
              <a:ext cx="99996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" name="Freeform 36"/>
            <p:cNvSpPr/>
            <p:nvPr/>
          </p:nvSpPr>
          <p:spPr>
            <a:xfrm>
              <a:off x="784083" y="5896421"/>
              <a:ext cx="114280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" name="Freeform 37"/>
            <p:cNvSpPr/>
            <p:nvPr/>
          </p:nvSpPr>
          <p:spPr>
            <a:xfrm>
              <a:off x="784083" y="5771881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" name="Freeform 38"/>
            <p:cNvSpPr/>
            <p:nvPr/>
          </p:nvSpPr>
          <p:spPr>
            <a:xfrm>
              <a:off x="811066" y="6321772"/>
              <a:ext cx="174594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2E536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8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2E5369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9" name="Freeform 11"/>
          <p:cNvSpPr/>
          <p:nvPr/>
        </p:nvSpPr>
        <p:spPr>
          <a:xfrm flipV="1">
            <a:off x="57" y="711193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" name="Title Text"/>
          <p:cNvSpPr txBox="1"/>
          <p:nvPr>
            <p:ph type="title"/>
          </p:nvPr>
        </p:nvSpPr>
        <p:spPr>
          <a:xfrm>
            <a:off x="457200" y="274637"/>
            <a:ext cx="8229600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1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xfrm>
            <a:off x="670527" y="772225"/>
            <a:ext cx="425680" cy="396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indent="41275" algn="r">
              <a:spcBef>
                <a:spcPts val="200"/>
              </a:spcBef>
              <a:defRPr spc="-4" sz="2000">
                <a:solidFill>
                  <a:srgbClr val="FE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1581AA"/>
          </a:solidFill>
          <a:uFillTx/>
          <a:latin typeface="Century Gothic"/>
          <a:ea typeface="Century Gothic"/>
          <a:cs typeface="Century Gothic"/>
          <a:sym typeface="Century Gothic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2pPr>
      <a:lvl3pPr marL="1208314" marR="0" indent="-293914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3pPr>
      <a:lvl4pPr marL="1714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4pPr>
      <a:lvl5pPr marL="21717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Century Gothic"/>
          <a:ea typeface="Century Gothic"/>
          <a:cs typeface="Century Gothic"/>
          <a:sym typeface="Century Gothic"/>
        </a:defRPr>
      </a:lvl9pPr>
    </p:bodyStyle>
    <p:otherStyle>
      <a:lvl1pPr marL="0" marR="0" indent="41275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4572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9144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13716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18288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22860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27432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32004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3657600" algn="r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b="0" baseline="0" cap="none" i="0" spc="-4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10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1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7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8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Title 1"/>
          <p:cNvSpPr txBox="1"/>
          <p:nvPr>
            <p:ph type="title"/>
          </p:nvPr>
        </p:nvSpPr>
        <p:spPr>
          <a:xfrm>
            <a:off x="685800" y="685799"/>
            <a:ext cx="7772400" cy="1107998"/>
          </a:xfrm>
          <a:prstGeom prst="rect">
            <a:avLst/>
          </a:prstGeom>
        </p:spPr>
        <p:txBody>
          <a:bodyPr/>
          <a:lstStyle>
            <a:lvl1pPr algn="ctr" defTabSz="448055">
              <a:defRPr b="1" sz="3528"/>
            </a:lvl1pPr>
          </a:lstStyle>
          <a:p>
            <a:pPr/>
            <a:r>
              <a:t>Al-Anon Family Groups of Ohio, Inc.</a:t>
            </a:r>
          </a:p>
        </p:txBody>
      </p:sp>
      <p:sp>
        <p:nvSpPr>
          <p:cNvPr id="442" name="Subtitle 2"/>
          <p:cNvSpPr txBox="1"/>
          <p:nvPr>
            <p:ph type="body" idx="1"/>
          </p:nvPr>
        </p:nvSpPr>
        <p:spPr>
          <a:xfrm>
            <a:off x="1295400" y="2438399"/>
            <a:ext cx="6553200" cy="4093430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Font typeface="Wingdings 3"/>
              <a:buNone/>
              <a:defRPr b="1" sz="2800"/>
            </a:pPr>
            <a:r>
              <a:t>Area World Service Committee &amp;</a:t>
            </a:r>
          </a:p>
          <a:p>
            <a:pPr marL="0" indent="0" algn="ctr">
              <a:buSzTx/>
              <a:buFont typeface="Wingdings 3"/>
              <a:buNone/>
              <a:defRPr b="1" sz="2800"/>
            </a:pPr>
            <a:r>
              <a:t> Ohio Area Assembly Meetings</a:t>
            </a:r>
          </a:p>
          <a:p>
            <a:pPr marL="0" indent="0" algn="ctr">
              <a:buSzTx/>
              <a:buFont typeface="Wingdings 3"/>
              <a:buNone/>
              <a:defRPr b="1" sz="2800"/>
            </a:pPr>
          </a:p>
          <a:p>
            <a:pPr marL="0" indent="0" algn="ctr">
              <a:buSzTx/>
              <a:buFont typeface="Wingdings 3"/>
              <a:buNone/>
              <a:defRPr b="1" sz="3200"/>
            </a:pPr>
            <a:r>
              <a:t>Meeting Etiquette</a:t>
            </a:r>
          </a:p>
          <a:p>
            <a:pPr marL="0" indent="0" algn="ctr">
              <a:buSzTx/>
              <a:buFont typeface="Wingdings 3"/>
              <a:buNone/>
              <a:defRPr b="1" i="1" sz="2400">
                <a:solidFill>
                  <a:srgbClr val="0E5672"/>
                </a:solidFill>
              </a:defRPr>
            </a:pPr>
          </a:p>
          <a:p>
            <a:pPr marL="0" indent="0" algn="ctr">
              <a:buSzTx/>
              <a:buFont typeface="Wingdings 3"/>
              <a:buNone/>
              <a:defRPr b="1" i="1" sz="2400">
                <a:solidFill>
                  <a:srgbClr val="0E5672"/>
                </a:solidFill>
              </a:defRPr>
            </a:pPr>
            <a:r>
              <a:t>And the spiritual principles they demonstrate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object 2"/>
          <p:cNvSpPr/>
          <p:nvPr/>
        </p:nvSpPr>
        <p:spPr>
          <a:xfrm flipV="1">
            <a:off x="5131541" y="4182285"/>
            <a:ext cx="4012458" cy="2675715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97" name="object 3"/>
          <p:cNvSpPr/>
          <p:nvPr/>
        </p:nvSpPr>
        <p:spPr>
          <a:xfrm>
            <a:off x="7042404" y="0"/>
            <a:ext cx="1219201" cy="6858001"/>
          </a:xfrm>
          <a:prstGeom prst="line">
            <a:avLst/>
          </a:prstGeom>
          <a:ln w="9144">
            <a:solidFill>
              <a:srgbClr val="C0C0C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98" name="object 4"/>
          <p:cNvSpPr/>
          <p:nvPr/>
        </p:nvSpPr>
        <p:spPr>
          <a:xfrm>
            <a:off x="6891725" y="0"/>
            <a:ext cx="2252275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03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26"/>
                </a:lnTo>
                <a:lnTo>
                  <a:pt x="19403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99" name="object 5"/>
          <p:cNvSpPr/>
          <p:nvPr/>
        </p:nvSpPr>
        <p:spPr>
          <a:xfrm>
            <a:off x="7207071" y="0"/>
            <a:ext cx="1936929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3386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0" name="object 6"/>
          <p:cNvSpPr/>
          <p:nvPr/>
        </p:nvSpPr>
        <p:spPr>
          <a:xfrm>
            <a:off x="6638542" y="3921007"/>
            <a:ext cx="2505458" cy="2936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0000">
              <a:alpha val="81961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1" name="object 7"/>
          <p:cNvSpPr/>
          <p:nvPr/>
        </p:nvSpPr>
        <p:spPr>
          <a:xfrm>
            <a:off x="7012867" y="0"/>
            <a:ext cx="2131137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793" y="21600"/>
                </a:lnTo>
                <a:lnTo>
                  <a:pt x="21600" y="21574"/>
                </a:lnTo>
                <a:lnTo>
                  <a:pt x="21600" y="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2" name="object 8"/>
          <p:cNvSpPr/>
          <p:nvPr/>
        </p:nvSpPr>
        <p:spPr>
          <a:xfrm>
            <a:off x="8295129" y="0"/>
            <a:ext cx="848870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213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3" name="object 9"/>
          <p:cNvSpPr/>
          <p:nvPr/>
        </p:nvSpPr>
        <p:spPr>
          <a:xfrm>
            <a:off x="8078448" y="0"/>
            <a:ext cx="1065503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08" y="0"/>
                </a:moveTo>
                <a:lnTo>
                  <a:pt x="0" y="0"/>
                </a:lnTo>
                <a:lnTo>
                  <a:pt x="19002" y="21600"/>
                </a:lnTo>
                <a:lnTo>
                  <a:pt x="21597" y="21600"/>
                </a:lnTo>
                <a:lnTo>
                  <a:pt x="21600" y="20958"/>
                </a:lnTo>
                <a:lnTo>
                  <a:pt x="21600" y="19676"/>
                </a:lnTo>
                <a:lnTo>
                  <a:pt x="21596" y="18874"/>
                </a:lnTo>
                <a:lnTo>
                  <a:pt x="21588" y="17913"/>
                </a:lnTo>
                <a:lnTo>
                  <a:pt x="21574" y="16791"/>
                </a:lnTo>
                <a:lnTo>
                  <a:pt x="21554" y="15510"/>
                </a:lnTo>
                <a:lnTo>
                  <a:pt x="21516" y="13588"/>
                </a:lnTo>
                <a:lnTo>
                  <a:pt x="21386" y="7823"/>
                </a:lnTo>
                <a:lnTo>
                  <a:pt x="21354" y="6222"/>
                </a:lnTo>
                <a:lnTo>
                  <a:pt x="21333" y="4940"/>
                </a:lnTo>
                <a:lnTo>
                  <a:pt x="21321" y="3979"/>
                </a:lnTo>
                <a:lnTo>
                  <a:pt x="21311" y="3018"/>
                </a:lnTo>
                <a:lnTo>
                  <a:pt x="21307" y="2216"/>
                </a:lnTo>
                <a:lnTo>
                  <a:pt x="21305" y="773"/>
                </a:lnTo>
                <a:lnTo>
                  <a:pt x="21308" y="0"/>
                </a:lnTo>
                <a:close/>
              </a:path>
            </a:pathLst>
          </a:custGeom>
          <a:solidFill>
            <a:srgbClr val="3947CF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4" name="object 10"/>
          <p:cNvSpPr/>
          <p:nvPr/>
        </p:nvSpPr>
        <p:spPr>
          <a:xfrm>
            <a:off x="8060435" y="4903618"/>
            <a:ext cx="1083565" cy="19543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544"/>
                </a:lnTo>
                <a:lnTo>
                  <a:pt x="21600" y="0"/>
                </a:lnTo>
                <a:close/>
              </a:path>
            </a:pathLst>
          </a:custGeom>
          <a:solidFill>
            <a:srgbClr val="3947CF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5" name="object 11"/>
          <p:cNvSpPr/>
          <p:nvPr/>
        </p:nvSpPr>
        <p:spPr>
          <a:xfrm>
            <a:off x="-1" y="0"/>
            <a:ext cx="854964" cy="56289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21600" y="3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6" name="object 12"/>
          <p:cNvSpPr/>
          <p:nvPr/>
        </p:nvSpPr>
        <p:spPr>
          <a:xfrm>
            <a:off x="7028688" y="0"/>
            <a:ext cx="914401" cy="6858001"/>
          </a:xfrm>
          <a:prstGeom prst="line">
            <a:avLst/>
          </a:prstGeom>
          <a:ln w="9144">
            <a:solidFill>
              <a:srgbClr val="4472C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07" name="object 1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4">
            <a:solidFill>
              <a:srgbClr val="4472C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08" name="object 1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9" name="object 1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0" name="object 1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1" name="object 1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2" name="object 1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3" name="object 1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4" name="object 2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5" name="object 2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6" name="object 2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4C4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7" name="object 23"/>
          <p:cNvSpPr/>
          <p:nvPr/>
        </p:nvSpPr>
        <p:spPr>
          <a:xfrm>
            <a:off x="358902" y="761999"/>
            <a:ext cx="8427719" cy="5616704"/>
          </a:xfrm>
          <a:prstGeom prst="rect">
            <a:avLst/>
          </a:prstGeom>
          <a:solidFill>
            <a:srgbClr val="3B4C4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8" name="object 24"/>
          <p:cNvSpPr/>
          <p:nvPr/>
        </p:nvSpPr>
        <p:spPr>
          <a:xfrm>
            <a:off x="358902" y="480822"/>
            <a:ext cx="8427719" cy="5897880"/>
          </a:xfrm>
          <a:prstGeom prst="rect">
            <a:avLst/>
          </a:prstGeom>
          <a:ln w="19812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19" name="object 25"/>
          <p:cNvSpPr/>
          <p:nvPr/>
        </p:nvSpPr>
        <p:spPr>
          <a:xfrm>
            <a:off x="1048862" y="907336"/>
            <a:ext cx="6878781" cy="510540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20" name="object 28"/>
          <p:cNvSpPr txBox="1"/>
          <p:nvPr>
            <p:ph type="sldNum" sz="quarter" idx="4294967295"/>
          </p:nvPr>
        </p:nvSpPr>
        <p:spPr>
          <a:xfrm>
            <a:off x="-1501861" y="779197"/>
            <a:ext cx="334240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object 2"/>
          <p:cNvSpPr/>
          <p:nvPr/>
        </p:nvSpPr>
        <p:spPr>
          <a:xfrm>
            <a:off x="-1" y="0"/>
            <a:ext cx="9142478" cy="6858000"/>
          </a:xfrm>
          <a:prstGeom prst="rect">
            <a:avLst/>
          </a:prstGeom>
          <a:solidFill>
            <a:srgbClr val="ED7D3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25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26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27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28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29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0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1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2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3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4" name="object 12"/>
          <p:cNvSpPr/>
          <p:nvPr/>
        </p:nvSpPr>
        <p:spPr>
          <a:xfrm>
            <a:off x="292607" y="432815"/>
            <a:ext cx="6356605" cy="602894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5" name="object 13"/>
          <p:cNvSpPr/>
          <p:nvPr/>
        </p:nvSpPr>
        <p:spPr>
          <a:xfrm>
            <a:off x="358139" y="480059"/>
            <a:ext cx="6225542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6" name="object 14"/>
          <p:cNvSpPr/>
          <p:nvPr/>
        </p:nvSpPr>
        <p:spPr>
          <a:xfrm>
            <a:off x="999744" y="656844"/>
            <a:ext cx="4934711" cy="5483351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7" name="object 17"/>
          <p:cNvSpPr txBox="1"/>
          <p:nvPr>
            <p:ph type="sldNum" sz="quarter" idx="4294967295"/>
          </p:nvPr>
        </p:nvSpPr>
        <p:spPr>
          <a:xfrm>
            <a:off x="761967" y="817945"/>
            <a:ext cx="334240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2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43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4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5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6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7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8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9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50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51" name="object 12"/>
          <p:cNvSpPr/>
          <p:nvPr/>
        </p:nvSpPr>
        <p:spPr>
          <a:xfrm>
            <a:off x="324675" y="480060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52" name="object 13"/>
          <p:cNvSpPr/>
          <p:nvPr/>
        </p:nvSpPr>
        <p:spPr>
          <a:xfrm>
            <a:off x="322094" y="479170"/>
            <a:ext cx="8430301" cy="589877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53" name="object 16"/>
          <p:cNvSpPr txBox="1"/>
          <p:nvPr>
            <p:ph type="sldNum" sz="quarter" idx="4294967295"/>
          </p:nvPr>
        </p:nvSpPr>
        <p:spPr>
          <a:xfrm>
            <a:off x="-711442" y="855397"/>
            <a:ext cx="334240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object 2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58" name="object 3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59" name="object 4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0" name="object 5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1" name="object 6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2" name="object 7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3" name="object 8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4" name="object 9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5" name="object 10"/>
          <p:cNvSpPr/>
          <p:nvPr/>
        </p:nvSpPr>
        <p:spPr>
          <a:xfrm>
            <a:off x="-1" y="0"/>
            <a:ext cx="9142478" cy="6858000"/>
          </a:xfrm>
          <a:prstGeom prst="rect">
            <a:avLst/>
          </a:prstGeom>
          <a:solidFill>
            <a:srgbClr val="ED7D3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6" name="object 11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67" name="object 12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8" name="object 13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9" name="object 14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0" name="object 15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1" name="object 16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2" name="object 17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3" name="object 18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4" name="object 19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5" name="object 20"/>
          <p:cNvSpPr/>
          <p:nvPr/>
        </p:nvSpPr>
        <p:spPr>
          <a:xfrm>
            <a:off x="292608" y="432827"/>
            <a:ext cx="8558784" cy="602893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6" name="object 21"/>
          <p:cNvSpPr/>
          <p:nvPr/>
        </p:nvSpPr>
        <p:spPr>
          <a:xfrm>
            <a:off x="380750" y="562125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7" name="object 22"/>
          <p:cNvSpPr/>
          <p:nvPr/>
        </p:nvSpPr>
        <p:spPr>
          <a:xfrm>
            <a:off x="955548" y="1843121"/>
            <a:ext cx="7251287" cy="376935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8" name="object 24"/>
          <p:cNvSpPr txBox="1"/>
          <p:nvPr>
            <p:ph type="title"/>
          </p:nvPr>
        </p:nvSpPr>
        <p:spPr>
          <a:xfrm>
            <a:off x="-5998201" y="179873"/>
            <a:ext cx="5955280" cy="505909"/>
          </a:xfrm>
          <a:prstGeom prst="rect">
            <a:avLst/>
          </a:prstGeom>
        </p:spPr>
        <p:txBody>
          <a:bodyPr lIns="0" tIns="0" rIns="0" bIns="0"/>
          <a:lstStyle/>
          <a:p>
            <a:pPr indent="12700">
              <a:spcBef>
                <a:spcPts val="100"/>
              </a:spcBef>
              <a:defRPr spc="-5" sz="3200">
                <a:solidFill>
                  <a:srgbClr val="0D0D0D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79" name="object 26"/>
          <p:cNvSpPr txBox="1"/>
          <p:nvPr>
            <p:ph type="sldNum" sz="quarter" idx="4294967295"/>
          </p:nvPr>
        </p:nvSpPr>
        <p:spPr>
          <a:xfrm>
            <a:off x="761967" y="817945"/>
            <a:ext cx="334240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47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48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49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0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1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2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3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4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5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6" name="object 12"/>
          <p:cNvSpPr/>
          <p:nvPr/>
        </p:nvSpPr>
        <p:spPr>
          <a:xfrm>
            <a:off x="358902" y="480822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7" name="object 13"/>
          <p:cNvSpPr/>
          <p:nvPr/>
        </p:nvSpPr>
        <p:spPr>
          <a:xfrm>
            <a:off x="419212" y="571500"/>
            <a:ext cx="8290470" cy="5715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58" name="object 16"/>
          <p:cNvSpPr txBox="1"/>
          <p:nvPr>
            <p:ph type="sldNum" sz="quarter" idx="4294967295"/>
          </p:nvPr>
        </p:nvSpPr>
        <p:spPr>
          <a:xfrm>
            <a:off x="-2276129" y="702997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3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64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5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6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7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8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9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70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71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72" name="object 12"/>
          <p:cNvSpPr/>
          <p:nvPr/>
        </p:nvSpPr>
        <p:spPr>
          <a:xfrm>
            <a:off x="358902" y="480822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73" name="object 13"/>
          <p:cNvSpPr/>
          <p:nvPr/>
        </p:nvSpPr>
        <p:spPr>
          <a:xfrm>
            <a:off x="480434" y="657369"/>
            <a:ext cx="8130165" cy="551483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74" name="object 17"/>
          <p:cNvSpPr txBox="1"/>
          <p:nvPr>
            <p:ph type="sldNum" sz="quarter" idx="4294967295"/>
          </p:nvPr>
        </p:nvSpPr>
        <p:spPr>
          <a:xfrm>
            <a:off x="-864262" y="354098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object 2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79" name="object 3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0" name="object 4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1" name="object 5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2" name="object 6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3" name="object 7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4" name="object 8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5" name="object 9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6" name="object 10"/>
          <p:cNvSpPr/>
          <p:nvPr/>
        </p:nvSpPr>
        <p:spPr>
          <a:xfrm>
            <a:off x="-1" y="0"/>
            <a:ext cx="9142478" cy="6858000"/>
          </a:xfrm>
          <a:prstGeom prst="rect">
            <a:avLst/>
          </a:prstGeom>
          <a:solidFill>
            <a:srgbClr val="ED7D3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7" name="object 11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88" name="object 12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89" name="object 13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0" name="object 14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1" name="object 15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2" name="object 16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3" name="object 17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4" name="object 18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5" name="object 19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6" name="object 20"/>
          <p:cNvSpPr/>
          <p:nvPr/>
        </p:nvSpPr>
        <p:spPr>
          <a:xfrm>
            <a:off x="292608" y="432827"/>
            <a:ext cx="8558784" cy="602893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7" name="object 21"/>
          <p:cNvSpPr/>
          <p:nvPr/>
        </p:nvSpPr>
        <p:spPr>
          <a:xfrm>
            <a:off x="358140" y="480059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8" name="object 22"/>
          <p:cNvSpPr/>
          <p:nvPr/>
        </p:nvSpPr>
        <p:spPr>
          <a:xfrm>
            <a:off x="1722119" y="1065275"/>
            <a:ext cx="4706101" cy="474116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99" name="object 24"/>
          <p:cNvSpPr txBox="1"/>
          <p:nvPr>
            <p:ph type="title"/>
          </p:nvPr>
        </p:nvSpPr>
        <p:spPr>
          <a:xfrm>
            <a:off x="-3791071" y="343431"/>
            <a:ext cx="2015576" cy="444352"/>
          </a:xfrm>
          <a:prstGeom prst="rect">
            <a:avLst/>
          </a:prstGeom>
        </p:spPr>
        <p:txBody>
          <a:bodyPr lIns="0" tIns="0" rIns="0" bIns="0"/>
          <a:lstStyle/>
          <a:p>
            <a:pPr marR="3098" indent="7747" defTabSz="278892">
              <a:defRPr b="1" sz="1708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0" name="object 26"/>
          <p:cNvSpPr txBox="1"/>
          <p:nvPr>
            <p:ph type="sldNum" sz="quarter" idx="4294967295"/>
          </p:nvPr>
        </p:nvSpPr>
        <p:spPr>
          <a:xfrm>
            <a:off x="902099" y="817945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object 2"/>
          <p:cNvSpPr/>
          <p:nvPr/>
        </p:nvSpPr>
        <p:spPr>
          <a:xfrm>
            <a:off x="-1" y="0"/>
            <a:ext cx="9142478" cy="6858000"/>
          </a:xfrm>
          <a:prstGeom prst="rect">
            <a:avLst/>
          </a:prstGeom>
          <a:solidFill>
            <a:srgbClr val="ED7D3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05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06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07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08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09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0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1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2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3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4" name="object 12"/>
          <p:cNvSpPr/>
          <p:nvPr/>
        </p:nvSpPr>
        <p:spPr>
          <a:xfrm>
            <a:off x="292607" y="432815"/>
            <a:ext cx="6356605" cy="602894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5" name="object 13"/>
          <p:cNvSpPr/>
          <p:nvPr/>
        </p:nvSpPr>
        <p:spPr>
          <a:xfrm>
            <a:off x="358139" y="480059"/>
            <a:ext cx="6225542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6" name="object 14"/>
          <p:cNvSpPr/>
          <p:nvPr/>
        </p:nvSpPr>
        <p:spPr>
          <a:xfrm>
            <a:off x="749807" y="673607"/>
            <a:ext cx="4081273" cy="542239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7" name="object 18"/>
          <p:cNvSpPr txBox="1"/>
          <p:nvPr>
            <p:ph type="sldNum" sz="quarter" idx="4294967295"/>
          </p:nvPr>
        </p:nvSpPr>
        <p:spPr>
          <a:xfrm>
            <a:off x="902099" y="817945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object 2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2" name="object 3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3" name="object 4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4" name="object 5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5" name="object 6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6" name="object 7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7" name="object 8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8" name="object 9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9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0" name="object 11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31" name="object 12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2" name="object 13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3" name="object 14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4" name="object 15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5" name="object 16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6" name="object 17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7" name="object 18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8" name="object 19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9" name="object 20"/>
          <p:cNvSpPr/>
          <p:nvPr/>
        </p:nvSpPr>
        <p:spPr>
          <a:xfrm>
            <a:off x="358902" y="480822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0" name="object 21"/>
          <p:cNvSpPr/>
          <p:nvPr/>
        </p:nvSpPr>
        <p:spPr>
          <a:xfrm>
            <a:off x="426764" y="571500"/>
            <a:ext cx="8290470" cy="5715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1" name="object 23"/>
          <p:cNvSpPr txBox="1"/>
          <p:nvPr>
            <p:ph type="title"/>
          </p:nvPr>
        </p:nvSpPr>
        <p:spPr>
          <a:xfrm>
            <a:off x="-3733800" y="571500"/>
            <a:ext cx="3124200" cy="566822"/>
          </a:xfrm>
          <a:prstGeom prst="rect">
            <a:avLst/>
          </a:prstGeom>
        </p:spPr>
        <p:txBody>
          <a:bodyPr lIns="0" tIns="0" rIns="0" bIns="0"/>
          <a:lstStyle/>
          <a:p>
            <a:pPr indent="9271" defTabSz="333756">
              <a:defRPr b="1" sz="2628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2" name="object 25"/>
          <p:cNvSpPr txBox="1"/>
          <p:nvPr>
            <p:ph type="sldNum" sz="quarter" idx="4294967295"/>
          </p:nvPr>
        </p:nvSpPr>
        <p:spPr>
          <a:xfrm rot="17449255">
            <a:off x="-1055900" y="760598"/>
            <a:ext cx="194108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7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48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9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0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1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2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3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4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5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6" name="object 12"/>
          <p:cNvSpPr/>
          <p:nvPr/>
        </p:nvSpPr>
        <p:spPr>
          <a:xfrm>
            <a:off x="358902" y="480822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7" name="object 13"/>
          <p:cNvSpPr/>
          <p:nvPr/>
        </p:nvSpPr>
        <p:spPr>
          <a:xfrm>
            <a:off x="426718" y="571499"/>
            <a:ext cx="8290561" cy="571500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8" name="object 16"/>
          <p:cNvSpPr txBox="1"/>
          <p:nvPr>
            <p:ph type="sldNum" sz="quarter" idx="4294967295"/>
          </p:nvPr>
        </p:nvSpPr>
        <p:spPr>
          <a:xfrm>
            <a:off x="-1514129" y="855397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object 2"/>
          <p:cNvSpPr/>
          <p:nvPr/>
        </p:nvSpPr>
        <p:spPr>
          <a:xfrm>
            <a:off x="-1" y="0"/>
            <a:ext cx="9142478" cy="6858000"/>
          </a:xfrm>
          <a:prstGeom prst="rect">
            <a:avLst/>
          </a:prstGeom>
          <a:solidFill>
            <a:srgbClr val="ED7D3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3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64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5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6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7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8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9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0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1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2" name="object 12"/>
          <p:cNvSpPr/>
          <p:nvPr/>
        </p:nvSpPr>
        <p:spPr>
          <a:xfrm>
            <a:off x="292607" y="432815"/>
            <a:ext cx="6356605" cy="602894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3" name="object 13"/>
          <p:cNvSpPr/>
          <p:nvPr/>
        </p:nvSpPr>
        <p:spPr>
          <a:xfrm>
            <a:off x="358139" y="480059"/>
            <a:ext cx="6225542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4" name="object 14"/>
          <p:cNvSpPr/>
          <p:nvPr/>
        </p:nvSpPr>
        <p:spPr>
          <a:xfrm>
            <a:off x="1214626" y="606552"/>
            <a:ext cx="3773413" cy="453237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5" name="object 18"/>
          <p:cNvSpPr txBox="1"/>
          <p:nvPr>
            <p:ph type="sldNum" sz="quarter" idx="4294967295"/>
          </p:nvPr>
        </p:nvSpPr>
        <p:spPr>
          <a:xfrm>
            <a:off x="902099" y="817945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object 2"/>
          <p:cNvSpPr/>
          <p:nvPr/>
        </p:nvSpPr>
        <p:spPr>
          <a:xfrm>
            <a:off x="-1" y="0"/>
            <a:ext cx="9142478" cy="6858000"/>
          </a:xfrm>
          <a:prstGeom prst="rect">
            <a:avLst/>
          </a:prstGeom>
          <a:solidFill>
            <a:srgbClr val="ED7D3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0" name="object 3"/>
          <p:cNvSpPr/>
          <p:nvPr/>
        </p:nvSpPr>
        <p:spPr>
          <a:xfrm flipH="1">
            <a:off x="5568689" y="3681984"/>
            <a:ext cx="3572676" cy="3176588"/>
          </a:xfrm>
          <a:prstGeom prst="line">
            <a:avLst/>
          </a:prstGeom>
          <a:ln w="9143">
            <a:solidFill>
              <a:srgbClr val="DADAD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81" name="object 4"/>
          <p:cNvSpPr/>
          <p:nvPr/>
        </p:nvSpPr>
        <p:spPr>
          <a:xfrm>
            <a:off x="6885430" y="0"/>
            <a:ext cx="225552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4672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2" name="object 5"/>
          <p:cNvSpPr/>
          <p:nvPr/>
        </p:nvSpPr>
        <p:spPr>
          <a:xfrm>
            <a:off x="7203626" y="0"/>
            <a:ext cx="194037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085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3" name="object 6"/>
          <p:cNvSpPr/>
          <p:nvPr/>
        </p:nvSpPr>
        <p:spPr>
          <a:xfrm>
            <a:off x="6699500" y="3048000"/>
            <a:ext cx="2444497" cy="381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4" name="object 7"/>
          <p:cNvSpPr/>
          <p:nvPr/>
        </p:nvSpPr>
        <p:spPr>
          <a:xfrm>
            <a:off x="7003718" y="0"/>
            <a:ext cx="2137234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8694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5" name="object 8"/>
          <p:cNvSpPr/>
          <p:nvPr/>
        </p:nvSpPr>
        <p:spPr>
          <a:xfrm>
            <a:off x="8174736" y="0"/>
            <a:ext cx="96621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7051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6" name="object 9"/>
          <p:cNvSpPr/>
          <p:nvPr/>
        </p:nvSpPr>
        <p:spPr>
          <a:xfrm>
            <a:off x="8204795" y="0"/>
            <a:ext cx="93615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91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7" name="object 10"/>
          <p:cNvSpPr/>
          <p:nvPr/>
        </p:nvSpPr>
        <p:spPr>
          <a:xfrm>
            <a:off x="7778491" y="3590543"/>
            <a:ext cx="1362458" cy="3267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8" name="object 11"/>
          <p:cNvSpPr/>
          <p:nvPr/>
        </p:nvSpPr>
        <p:spPr>
          <a:xfrm>
            <a:off x="-1" y="4012691"/>
            <a:ext cx="336806" cy="2845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9" name="object 12"/>
          <p:cNvSpPr/>
          <p:nvPr/>
        </p:nvSpPr>
        <p:spPr>
          <a:xfrm>
            <a:off x="292608" y="432827"/>
            <a:ext cx="8558784" cy="602893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90" name="object 13"/>
          <p:cNvSpPr/>
          <p:nvPr/>
        </p:nvSpPr>
        <p:spPr>
          <a:xfrm>
            <a:off x="358140" y="480059"/>
            <a:ext cx="8427719" cy="58978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91" name="object 14"/>
          <p:cNvSpPr/>
          <p:nvPr/>
        </p:nvSpPr>
        <p:spPr>
          <a:xfrm>
            <a:off x="707147" y="720851"/>
            <a:ext cx="7749542" cy="533457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92" name="object 17"/>
          <p:cNvSpPr txBox="1"/>
          <p:nvPr>
            <p:ph type="sldNum" sz="quarter" idx="4294967295"/>
          </p:nvPr>
        </p:nvSpPr>
        <p:spPr>
          <a:xfrm>
            <a:off x="902099" y="817945"/>
            <a:ext cx="194107" cy="30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0000FF"/>
      </a:hlink>
      <a:folHlink>
        <a:srgbClr val="FF00FF"/>
      </a:folHlink>
    </a:clrScheme>
    <a:fontScheme name="Wisp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Wis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0000FF"/>
      </a:hlink>
      <a:folHlink>
        <a:srgbClr val="FF00FF"/>
      </a:folHlink>
    </a:clrScheme>
    <a:fontScheme name="Wisp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Wis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