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A6D41-1F8B-3CEB-408F-1BCA37AE50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0A540B-6D7E-00F6-A0F1-2D48EB1402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54F9E6-3129-74A0-BF42-BFB48BA89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15F0B-392F-4A40-B50D-C6EC16A01992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8AED21-FCFA-0348-4EE9-0C972634E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9FA733-58AF-0096-AE0B-750D7D61C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6A0F4-AFF8-411A-8549-DA51E90AF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356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7DE7F-9A20-07D5-99A7-8BC1B7632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9A21BB-50AF-77F3-26BB-CF78FB4756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6B3C80-D4D2-C944-D037-009141129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15F0B-392F-4A40-B50D-C6EC16A01992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78AF3A-7495-D99B-8269-53623AE24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47EC71-1F33-1EDF-B8BF-8F3BD6BA3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6A0F4-AFF8-411A-8549-DA51E90AF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964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067667-E79C-8963-03D7-DA624E26BB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B1AE2F-0E42-AF98-8ADB-81689B69BE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EDAFE9-8FBB-0BE0-565E-13CF7DEED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15F0B-392F-4A40-B50D-C6EC16A01992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2B25C8-193F-BA16-07EC-1BA118A95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5C17D-F003-67D3-037F-64A03CA0D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6A0F4-AFF8-411A-8549-DA51E90AF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731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E48B8-9986-DF5B-A16A-7E3625B9B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323EC7-EE51-11CB-5FA0-1F825BEAB8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74E853-E2F3-32C5-9C38-2ADB043C4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15F0B-392F-4A40-B50D-C6EC16A01992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57815F-0F15-8EEE-3D5C-045EEE9C6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90784F-2CB0-8547-FB37-1B5CDA998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6A0F4-AFF8-411A-8549-DA51E90AF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755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D6F13-90A1-D1CC-469D-DED6E90FE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8BDFC8-F30E-2EBA-5A9A-CD15B7F115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1FC876-5669-6871-8200-605D77437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15F0B-392F-4A40-B50D-C6EC16A01992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3835DA-2966-3F79-7F13-7EDEDCD85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512B1D-6B8E-D690-0C63-18ED510A1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6A0F4-AFF8-411A-8549-DA51E90AF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663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3AA29-B225-9CB6-BAE5-11B6556CD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361DC0-1A2A-1B50-E524-C3BFB1FC33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B3DF6D-0958-870E-59B9-CD3D001559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52491F-4B27-53C8-E77A-61624EE2C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15F0B-392F-4A40-B50D-C6EC16A01992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1EF660-7E9D-6FBE-CE3F-915FE5081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405E2C-1D01-9F43-1BFA-D75EFCFF5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6A0F4-AFF8-411A-8549-DA51E90AF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413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36B78-97F3-EE23-1998-9ABAB6937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9ACA2C-B019-208D-6CCF-056ADADD53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15203F-8917-41C3-AA08-587D1F7A92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714776-BB66-617F-734A-4E6D0178B9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132A22-7BD1-8CA2-D41C-8D7C8B11FA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300E43-DE5C-B4F5-D167-F3F08E371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15F0B-392F-4A40-B50D-C6EC16A01992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0B6A0C-7D1C-E4E8-E58E-9AA8BB0D4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CD317B-BA10-9FCD-54AD-1D92ED6E0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6A0F4-AFF8-411A-8549-DA51E90AF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920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7E622-C0BE-94C8-F69C-92467632B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17FE6D-5EC2-469A-1D7B-083974504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15F0B-392F-4A40-B50D-C6EC16A01992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2086E4-303C-A18E-64A2-0E31933AB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E3B3EE-E2CD-9120-020A-D95EDCB21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6A0F4-AFF8-411A-8549-DA51E90AF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586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813B01-30B4-AE79-6EE1-0CDDF69C7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15F0B-392F-4A40-B50D-C6EC16A01992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600B17-1471-8E69-A54B-B05467874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FAE81D-504B-9275-2791-2075BE004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6A0F4-AFF8-411A-8549-DA51E90AF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161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6C38A-CDB2-919C-FC4B-72D5C6409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2DF32-48BC-FEEF-8B75-C368A1EA7A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307282-093F-7498-98BC-814A98F6C4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3090F3-875D-CE0F-CE90-CA7709E92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15F0B-392F-4A40-B50D-C6EC16A01992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BCA593-5477-9F15-DF95-FD8821EEA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00F382-DA0B-0B7C-BE53-DF71B0258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6A0F4-AFF8-411A-8549-DA51E90AF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176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542CD-4097-D570-1067-3D50864E5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D66E2C-BE02-6FF0-9D75-D515732536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DF366D-93D4-0FBE-725F-8E26D2ADA3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ACF08C-B382-839C-CE28-CA2A43AB1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15F0B-392F-4A40-B50D-C6EC16A01992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24AF50-4744-B934-1B08-24E011C53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D205A0-C645-E844-D170-C1B1C65BB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6A0F4-AFF8-411A-8549-DA51E90AF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735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6B56FF-2653-BEF0-7C61-6B135E94C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0A702E-ADB6-403B-A671-0847AD2589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165CA7-AF5E-747B-256F-F164138822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C15F0B-392F-4A40-B50D-C6EC16A01992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327D52-A226-41CA-FF81-0AC52BD316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993B40-C78D-ADD7-8E6C-1464915917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16A0F4-AFF8-411A-8549-DA51E90AF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772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B6D6E-6C6C-7FA5-660B-BFDF9B97CF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 Black" panose="020B0A04020102020204" pitchFamily="34" charset="0"/>
              </a:rPr>
              <a:t>2026</a:t>
            </a:r>
            <a:br>
              <a:rPr lang="en-US" dirty="0">
                <a:latin typeface="Arial Black" panose="020B0A04020102020204" pitchFamily="34" charset="0"/>
              </a:rPr>
            </a:br>
            <a:r>
              <a:rPr lang="en-US" dirty="0">
                <a:latin typeface="Arial Black" panose="020B0A04020102020204" pitchFamily="34" charset="0"/>
              </a:rPr>
              <a:t>Two-Day Fall Assembly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432485-C934-9E16-0E6A-CAD030F80A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4400" dirty="0"/>
              <a:t>Hosted by Districts of Columbus</a:t>
            </a:r>
          </a:p>
        </p:txBody>
      </p:sp>
    </p:spTree>
    <p:extLst>
      <p:ext uri="{BB962C8B-B14F-4D97-AF65-F5344CB8AC3E}">
        <p14:creationId xmlns:p14="http://schemas.microsoft.com/office/powerpoint/2010/main" val="3408755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D1587-2926-7A1B-6C0B-9134BBCA5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Date and Location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605057-A4C2-6A2E-44C9-467F7659C9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>
              <a:solidFill>
                <a:schemeClr val="accent2"/>
              </a:solidFill>
              <a:latin typeface="Arial Black" panose="020B0A04020102020204" pitchFamily="34" charset="0"/>
            </a:endParaRPr>
          </a:p>
          <a:p>
            <a:pPr marL="0" indent="0" algn="ctr">
              <a:buNone/>
            </a:pPr>
            <a:r>
              <a:rPr lang="en-US" sz="4000" dirty="0">
                <a:solidFill>
                  <a:schemeClr val="accent2"/>
                </a:solidFill>
                <a:latin typeface="Arial Black" panose="020B0A04020102020204" pitchFamily="34" charset="0"/>
              </a:rPr>
              <a:t>October </a:t>
            </a:r>
            <a:r>
              <a:rPr lang="en-US" sz="4000">
                <a:solidFill>
                  <a:schemeClr val="accent2"/>
                </a:solidFill>
                <a:latin typeface="Arial Black" panose="020B0A04020102020204" pitchFamily="34" charset="0"/>
              </a:rPr>
              <a:t>17 - 18, </a:t>
            </a:r>
            <a:r>
              <a:rPr lang="en-US" sz="4000" dirty="0">
                <a:solidFill>
                  <a:schemeClr val="accent2"/>
                </a:solidFill>
                <a:latin typeface="Arial Black" panose="020B0A04020102020204" pitchFamily="34" charset="0"/>
              </a:rPr>
              <a:t>2026</a:t>
            </a:r>
          </a:p>
          <a:p>
            <a:pPr marL="0" indent="0" algn="ctr">
              <a:buNone/>
            </a:pPr>
            <a:endParaRPr lang="en-US" sz="4000" dirty="0">
              <a:solidFill>
                <a:schemeClr val="accent2"/>
              </a:solidFill>
              <a:latin typeface="Arial Black" panose="020B0A04020102020204" pitchFamily="34" charset="0"/>
            </a:endParaRPr>
          </a:p>
          <a:p>
            <a:pPr marL="0" indent="0" algn="ctr">
              <a:buNone/>
            </a:pPr>
            <a:r>
              <a:rPr lang="en-US" sz="4000" dirty="0">
                <a:solidFill>
                  <a:schemeClr val="accent2"/>
                </a:solidFill>
                <a:latin typeface="Arial Black" panose="020B0A04020102020204" pitchFamily="34" charset="0"/>
              </a:rPr>
              <a:t>Double Tree Dublin</a:t>
            </a:r>
          </a:p>
          <a:p>
            <a:pPr marL="0" indent="0" algn="ctr">
              <a:buNone/>
            </a:pPr>
            <a:r>
              <a:rPr lang="en-US" sz="4000" dirty="0">
                <a:solidFill>
                  <a:schemeClr val="accent2"/>
                </a:solidFill>
                <a:latin typeface="Arial Black" panose="020B0A04020102020204" pitchFamily="34" charset="0"/>
              </a:rPr>
              <a:t>600 Metro Place North</a:t>
            </a:r>
          </a:p>
          <a:p>
            <a:pPr marL="0" indent="0" algn="ctr">
              <a:buNone/>
            </a:pPr>
            <a:r>
              <a:rPr lang="en-US" sz="4000" dirty="0">
                <a:solidFill>
                  <a:schemeClr val="accent2"/>
                </a:solidFill>
                <a:latin typeface="Arial Black" panose="020B0A04020102020204" pitchFamily="34" charset="0"/>
              </a:rPr>
              <a:t>Dublin, Ohio</a:t>
            </a:r>
          </a:p>
        </p:txBody>
      </p:sp>
    </p:spTree>
    <p:extLst>
      <p:ext uri="{BB962C8B-B14F-4D97-AF65-F5344CB8AC3E}">
        <p14:creationId xmlns:p14="http://schemas.microsoft.com/office/powerpoint/2010/main" val="940132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0D3DB-14BD-F8A4-938F-8CC54F26A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Room Rates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BC05E-71D6-4462-B860-654A332AE5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/>
          </a:p>
          <a:p>
            <a:pPr algn="ctr"/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4400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King  --   $129 plus tax</a:t>
            </a:r>
          </a:p>
          <a:p>
            <a:pPr marL="0" indent="0" algn="ctr">
              <a:buNone/>
            </a:pPr>
            <a:endParaRPr lang="en-US" sz="4400" dirty="0">
              <a:solidFill>
                <a:schemeClr val="accent2">
                  <a:lumMod val="75000"/>
                </a:schemeClr>
              </a:solidFill>
              <a:latin typeface="Arial Black" panose="020B0A04020102020204" pitchFamily="34" charset="0"/>
            </a:endParaRPr>
          </a:p>
          <a:p>
            <a:pPr marL="0" indent="0" algn="ctr">
              <a:buNone/>
            </a:pPr>
            <a:r>
              <a:rPr lang="en-US" sz="4400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Two Queens -- $139 plus tax</a:t>
            </a:r>
          </a:p>
        </p:txBody>
      </p:sp>
    </p:spTree>
    <p:extLst>
      <p:ext uri="{BB962C8B-B14F-4D97-AF65-F5344CB8AC3E}">
        <p14:creationId xmlns:p14="http://schemas.microsoft.com/office/powerpoint/2010/main" val="4258257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C9A7D-DA60-6110-C55F-82A46D822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</a:rPr>
              <a:t>Other Details</a:t>
            </a:r>
            <a:endParaRPr lang="en-US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5CC45B-B2B4-5B40-1831-5393FC389F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/>
          </a:p>
          <a:p>
            <a:pPr marL="0" indent="0" algn="ctr">
              <a:buNone/>
            </a:pPr>
            <a:endParaRPr lang="en-US" dirty="0">
              <a:solidFill>
                <a:schemeClr val="accent3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marL="0" indent="0" algn="ctr">
              <a:buNone/>
            </a:pP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There will be a banquet Saturday evening,</a:t>
            </a:r>
          </a:p>
          <a:p>
            <a:pPr marL="0" indent="0" algn="ctr">
              <a:buNone/>
            </a:pPr>
            <a:endParaRPr lang="en-US" dirty="0">
              <a:solidFill>
                <a:schemeClr val="accent3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marL="0" indent="0" algn="ctr">
              <a:buNone/>
            </a:pP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A recovery speaker,</a:t>
            </a:r>
          </a:p>
          <a:p>
            <a:pPr marL="0" indent="0" algn="ctr">
              <a:buNone/>
            </a:pPr>
            <a:endParaRPr lang="en-US" dirty="0">
              <a:solidFill>
                <a:schemeClr val="accent3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marL="0" indent="0" algn="ctr">
              <a:buNone/>
            </a:pP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And likely a surprise or two.</a:t>
            </a:r>
          </a:p>
        </p:txBody>
      </p:sp>
    </p:spTree>
    <p:extLst>
      <p:ext uri="{BB962C8B-B14F-4D97-AF65-F5344CB8AC3E}">
        <p14:creationId xmlns:p14="http://schemas.microsoft.com/office/powerpoint/2010/main" val="19665981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65</Words>
  <Application>Microsoft Office PowerPoint</Application>
  <PresentationFormat>Widescreen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Arial Black</vt:lpstr>
      <vt:lpstr>Calibri</vt:lpstr>
      <vt:lpstr>Calibri Light</vt:lpstr>
      <vt:lpstr>Office Theme</vt:lpstr>
      <vt:lpstr>2026 Two-Day Fall Assembly</vt:lpstr>
      <vt:lpstr>Date and Location</vt:lpstr>
      <vt:lpstr>Room Rates</vt:lpstr>
      <vt:lpstr>Other Details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Stephen Flenner</dc:creator>
  <cp:lastModifiedBy>Stephen Flenner</cp:lastModifiedBy>
  <cp:revision>2</cp:revision>
  <dcterms:created xsi:type="dcterms:W3CDTF">2025-10-06T12:00:07Z</dcterms:created>
  <dcterms:modified xsi:type="dcterms:W3CDTF">2025-10-07T20:20:58Z</dcterms:modified>
</cp:coreProperties>
</file>